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6" r:id="rId3"/>
  </p:sldIdLst>
  <p:sldSz cx="32735838" cy="43891200"/>
  <p:notesSz cx="6858000" cy="9144000"/>
  <p:defaultTextStyle>
    <a:defPPr>
      <a:defRPr lang="en-US"/>
    </a:defPPr>
    <a:lvl1pPr marL="0" algn="l" defTabSz="4507640" rtl="0" eaLnBrk="1" latinLnBrk="0" hangingPunct="1">
      <a:defRPr sz="8900" kern="1200">
        <a:solidFill>
          <a:schemeClr val="tx1"/>
        </a:solidFill>
        <a:latin typeface="+mn-lt"/>
        <a:ea typeface="+mn-ea"/>
        <a:cs typeface="+mn-cs"/>
      </a:defRPr>
    </a:lvl1pPr>
    <a:lvl2pPr marL="2253821" algn="l" defTabSz="4507640" rtl="0" eaLnBrk="1" latinLnBrk="0" hangingPunct="1">
      <a:defRPr sz="8900" kern="1200">
        <a:solidFill>
          <a:schemeClr val="tx1"/>
        </a:solidFill>
        <a:latin typeface="+mn-lt"/>
        <a:ea typeface="+mn-ea"/>
        <a:cs typeface="+mn-cs"/>
      </a:defRPr>
    </a:lvl2pPr>
    <a:lvl3pPr marL="4507640" algn="l" defTabSz="4507640" rtl="0" eaLnBrk="1" latinLnBrk="0" hangingPunct="1">
      <a:defRPr sz="8900" kern="1200">
        <a:solidFill>
          <a:schemeClr val="tx1"/>
        </a:solidFill>
        <a:latin typeface="+mn-lt"/>
        <a:ea typeface="+mn-ea"/>
        <a:cs typeface="+mn-cs"/>
      </a:defRPr>
    </a:lvl3pPr>
    <a:lvl4pPr marL="6761459" algn="l" defTabSz="4507640" rtl="0" eaLnBrk="1" latinLnBrk="0" hangingPunct="1">
      <a:defRPr sz="8900" kern="1200">
        <a:solidFill>
          <a:schemeClr val="tx1"/>
        </a:solidFill>
        <a:latin typeface="+mn-lt"/>
        <a:ea typeface="+mn-ea"/>
        <a:cs typeface="+mn-cs"/>
      </a:defRPr>
    </a:lvl4pPr>
    <a:lvl5pPr marL="9015279" algn="l" defTabSz="4507640" rtl="0" eaLnBrk="1" latinLnBrk="0" hangingPunct="1">
      <a:defRPr sz="8900" kern="1200">
        <a:solidFill>
          <a:schemeClr val="tx1"/>
        </a:solidFill>
        <a:latin typeface="+mn-lt"/>
        <a:ea typeface="+mn-ea"/>
        <a:cs typeface="+mn-cs"/>
      </a:defRPr>
    </a:lvl5pPr>
    <a:lvl6pPr marL="11269100" algn="l" defTabSz="4507640" rtl="0" eaLnBrk="1" latinLnBrk="0" hangingPunct="1">
      <a:defRPr sz="8900" kern="1200">
        <a:solidFill>
          <a:schemeClr val="tx1"/>
        </a:solidFill>
        <a:latin typeface="+mn-lt"/>
        <a:ea typeface="+mn-ea"/>
        <a:cs typeface="+mn-cs"/>
      </a:defRPr>
    </a:lvl6pPr>
    <a:lvl7pPr marL="13522921" algn="l" defTabSz="4507640" rtl="0" eaLnBrk="1" latinLnBrk="0" hangingPunct="1">
      <a:defRPr sz="8900" kern="1200">
        <a:solidFill>
          <a:schemeClr val="tx1"/>
        </a:solidFill>
        <a:latin typeface="+mn-lt"/>
        <a:ea typeface="+mn-ea"/>
        <a:cs typeface="+mn-cs"/>
      </a:defRPr>
    </a:lvl7pPr>
    <a:lvl8pPr marL="15776740" algn="l" defTabSz="4507640" rtl="0" eaLnBrk="1" latinLnBrk="0" hangingPunct="1">
      <a:defRPr sz="8900" kern="1200">
        <a:solidFill>
          <a:schemeClr val="tx1"/>
        </a:solidFill>
        <a:latin typeface="+mn-lt"/>
        <a:ea typeface="+mn-ea"/>
        <a:cs typeface="+mn-cs"/>
      </a:defRPr>
    </a:lvl8pPr>
    <a:lvl9pPr marL="18030561" algn="l" defTabSz="4507640" rtl="0" eaLnBrk="1" latinLnBrk="0" hangingPunct="1">
      <a:defRPr sz="8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425">
          <p15:clr>
            <a:srgbClr val="A4A3A4"/>
          </p15:clr>
        </p15:guide>
        <p15:guide id="2" orient="horz" pos="384">
          <p15:clr>
            <a:srgbClr val="A4A3A4"/>
          </p15:clr>
        </p15:guide>
        <p15:guide id="3" orient="horz" pos="26880">
          <p15:clr>
            <a:srgbClr val="A4A3A4"/>
          </p15:clr>
        </p15:guide>
        <p15:guide id="4" orient="horz">
          <p15:clr>
            <a:srgbClr val="A4A3A4"/>
          </p15:clr>
        </p15:guide>
        <p15:guide id="5" pos="434">
          <p15:clr>
            <a:srgbClr val="A4A3A4"/>
          </p15:clr>
        </p15:guide>
        <p15:guide id="6" pos="2019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59" autoAdjust="0"/>
    <p:restoredTop sz="94103" autoAdjust="0"/>
  </p:normalViewPr>
  <p:slideViewPr>
    <p:cSldViewPr snapToGrid="0" snapToObjects="1" showGuides="1">
      <p:cViewPr>
        <p:scale>
          <a:sx n="24" d="100"/>
          <a:sy n="24" d="100"/>
        </p:scale>
        <p:origin x="-210" y="-78"/>
      </p:cViewPr>
      <p:guideLst>
        <p:guide orient="horz" pos="4425"/>
        <p:guide orient="horz" pos="384"/>
        <p:guide orient="horz" pos="26880"/>
        <p:guide orient="horz"/>
        <p:guide pos="434"/>
        <p:guide pos="20190"/>
      </p:guideLst>
    </p:cSldViewPr>
  </p:slideViewPr>
  <p:outlineViewPr>
    <p:cViewPr>
      <p:scale>
        <a:sx n="33" d="100"/>
        <a:sy n="33" d="100"/>
      </p:scale>
      <p:origin x="0" y="0"/>
    </p:cViewPr>
  </p:outlineViewPr>
  <p:notesTextViewPr>
    <p:cViewPr>
      <p:scale>
        <a:sx n="100" d="100"/>
        <a:sy n="100" d="100"/>
      </p:scale>
      <p:origin x="0" y="36"/>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2/23/2015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xmlns="" val="17162194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2/23/2015</a:t>
            </a:fld>
            <a:endParaRPr lang="en-US" dirty="0"/>
          </a:p>
        </p:txBody>
      </p:sp>
      <p:sp>
        <p:nvSpPr>
          <p:cNvPr id="4" name="Slide Image Placeholder 3"/>
          <p:cNvSpPr>
            <a:spLocks noGrp="1" noRot="1" noChangeAspect="1"/>
          </p:cNvSpPr>
          <p:nvPr>
            <p:ph type="sldImg" idx="2"/>
          </p:nvPr>
        </p:nvSpPr>
        <p:spPr>
          <a:xfrm>
            <a:off x="2151063" y="685800"/>
            <a:ext cx="255587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xmlns="" val="2472068041"/>
      </p:ext>
    </p:extLst>
  </p:cSld>
  <p:clrMap bg1="lt1" tx1="dk1" bg2="lt2" tx2="dk2" accent1="accent1" accent2="accent2" accent3="accent3" accent4="accent4" accent5="accent5" accent6="accent6" hlink="hlink" folHlink="folHlink"/>
  <p:notesStyle>
    <a:lvl1pPr marL="0" algn="l" defTabSz="4507640" rtl="0" eaLnBrk="1" latinLnBrk="0" hangingPunct="1">
      <a:defRPr sz="6000" kern="1200">
        <a:solidFill>
          <a:schemeClr val="tx1"/>
        </a:solidFill>
        <a:latin typeface="+mn-lt"/>
        <a:ea typeface="+mn-ea"/>
        <a:cs typeface="+mn-cs"/>
      </a:defRPr>
    </a:lvl1pPr>
    <a:lvl2pPr marL="2253821" algn="l" defTabSz="4507640" rtl="0" eaLnBrk="1" latinLnBrk="0" hangingPunct="1">
      <a:defRPr sz="6000" kern="1200">
        <a:solidFill>
          <a:schemeClr val="tx1"/>
        </a:solidFill>
        <a:latin typeface="+mn-lt"/>
        <a:ea typeface="+mn-ea"/>
        <a:cs typeface="+mn-cs"/>
      </a:defRPr>
    </a:lvl2pPr>
    <a:lvl3pPr marL="4507640" algn="l" defTabSz="4507640" rtl="0" eaLnBrk="1" latinLnBrk="0" hangingPunct="1">
      <a:defRPr sz="6000" kern="1200">
        <a:solidFill>
          <a:schemeClr val="tx1"/>
        </a:solidFill>
        <a:latin typeface="+mn-lt"/>
        <a:ea typeface="+mn-ea"/>
        <a:cs typeface="+mn-cs"/>
      </a:defRPr>
    </a:lvl3pPr>
    <a:lvl4pPr marL="6761459" algn="l" defTabSz="4507640" rtl="0" eaLnBrk="1" latinLnBrk="0" hangingPunct="1">
      <a:defRPr sz="6000" kern="1200">
        <a:solidFill>
          <a:schemeClr val="tx1"/>
        </a:solidFill>
        <a:latin typeface="+mn-lt"/>
        <a:ea typeface="+mn-ea"/>
        <a:cs typeface="+mn-cs"/>
      </a:defRPr>
    </a:lvl4pPr>
    <a:lvl5pPr marL="9015279" algn="l" defTabSz="4507640" rtl="0" eaLnBrk="1" latinLnBrk="0" hangingPunct="1">
      <a:defRPr sz="6000" kern="1200">
        <a:solidFill>
          <a:schemeClr val="tx1"/>
        </a:solidFill>
        <a:latin typeface="+mn-lt"/>
        <a:ea typeface="+mn-ea"/>
        <a:cs typeface="+mn-cs"/>
      </a:defRPr>
    </a:lvl5pPr>
    <a:lvl6pPr marL="11269100" algn="l" defTabSz="4507640" rtl="0" eaLnBrk="1" latinLnBrk="0" hangingPunct="1">
      <a:defRPr sz="6000" kern="1200">
        <a:solidFill>
          <a:schemeClr val="tx1"/>
        </a:solidFill>
        <a:latin typeface="+mn-lt"/>
        <a:ea typeface="+mn-ea"/>
        <a:cs typeface="+mn-cs"/>
      </a:defRPr>
    </a:lvl6pPr>
    <a:lvl7pPr marL="13522921" algn="l" defTabSz="4507640" rtl="0" eaLnBrk="1" latinLnBrk="0" hangingPunct="1">
      <a:defRPr sz="6000" kern="1200">
        <a:solidFill>
          <a:schemeClr val="tx1"/>
        </a:solidFill>
        <a:latin typeface="+mn-lt"/>
        <a:ea typeface="+mn-ea"/>
        <a:cs typeface="+mn-cs"/>
      </a:defRPr>
    </a:lvl7pPr>
    <a:lvl8pPr marL="15776740" algn="l" defTabSz="4507640" rtl="0" eaLnBrk="1" latinLnBrk="0" hangingPunct="1">
      <a:defRPr sz="6000" kern="1200">
        <a:solidFill>
          <a:schemeClr val="tx1"/>
        </a:solidFill>
        <a:latin typeface="+mn-lt"/>
        <a:ea typeface="+mn-ea"/>
        <a:cs typeface="+mn-cs"/>
      </a:defRPr>
    </a:lvl8pPr>
    <a:lvl9pPr marL="18030561" algn="l" defTabSz="4507640" rtl="0" eaLnBrk="1" latinLnBrk="0" hangingPunct="1">
      <a:defRPr sz="6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2682429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74382" y="7778684"/>
            <a:ext cx="15461320"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87921" y="7020986"/>
            <a:ext cx="15449116"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87918" y="18950018"/>
            <a:ext cx="15452891"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6601174" y="7020986"/>
            <a:ext cx="15448916"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6601174" y="7778684"/>
            <a:ext cx="15448916"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6601174" y="18973169"/>
            <a:ext cx="15444672"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6595253" y="19786605"/>
            <a:ext cx="15450592"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6613149" y="34239202"/>
            <a:ext cx="15436940"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6601174" y="35073147"/>
            <a:ext cx="15444672"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74381" y="19765363"/>
            <a:ext cx="15462655"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446588" y="4984270"/>
            <a:ext cx="23842662" cy="1280160"/>
          </a:xfrm>
          <a:prstGeom prst="rect">
            <a:avLst/>
          </a:prstGeom>
        </p:spPr>
        <p:txBody>
          <a:bodyPr>
            <a:normAutofit/>
          </a:bodyPr>
          <a:lstStyle>
            <a:lvl1pPr marL="0" indent="0" algn="ctr">
              <a:buFontTx/>
              <a:buNone/>
              <a:defRPr sz="66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446588" y="2961160"/>
            <a:ext cx="23842662" cy="1915640"/>
          </a:xfrm>
          <a:prstGeom prst="rect">
            <a:avLst/>
          </a:prstGeom>
        </p:spPr>
        <p:txBody>
          <a:bodyPr anchor="t" anchorCtr="1">
            <a:normAutofit/>
          </a:bodyPr>
          <a:lstStyle>
            <a:lvl1pPr marL="0" indent="0" algn="ctr">
              <a:buFontTx/>
              <a:buNone/>
              <a:defRPr sz="96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446588" y="580236"/>
            <a:ext cx="23842662" cy="2380923"/>
          </a:xfrm>
          <a:prstGeom prst="rect">
            <a:avLst/>
          </a:prstGeom>
        </p:spPr>
        <p:txBody>
          <a:bodyPr anchor="t" anchorCtr="1">
            <a:normAutofit/>
          </a:bodyPr>
          <a:lstStyle>
            <a:lvl1pPr marL="0" indent="0" algn="ctr">
              <a:buFontTx/>
              <a:buNone/>
              <a:defRPr sz="138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74381" y="7834426"/>
            <a:ext cx="7500779"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87921" y="7020986"/>
            <a:ext cx="7494860" cy="820596"/>
          </a:xfrm>
          <a:prstGeom prst="rect">
            <a:avLst/>
          </a:prstGeom>
          <a:noFill/>
        </p:spPr>
        <p:txBody>
          <a:bodyPr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73195" y="19720646"/>
            <a:ext cx="7501962"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87919" y="18950018"/>
            <a:ext cx="7496042"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8642178" y="7823842"/>
            <a:ext cx="15453852"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8642178" y="7020986"/>
            <a:ext cx="15453853"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8642178" y="28913099"/>
            <a:ext cx="15453853"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8642178" y="28099663"/>
            <a:ext cx="15453853"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4556614" y="7020986"/>
            <a:ext cx="7493473"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4556614" y="7834426"/>
            <a:ext cx="7493473"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4552370" y="19030319"/>
            <a:ext cx="7493473"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4600426" y="19843755"/>
            <a:ext cx="7439087"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4556614" y="34857447"/>
            <a:ext cx="7493473" cy="820596"/>
          </a:xfrm>
          <a:prstGeom prst="rect">
            <a:avLst/>
          </a:prstGeom>
          <a:noFill/>
        </p:spPr>
        <p:txBody>
          <a:bodyPr wrap="square" lIns="93910" tIns="93910" rIns="93910" bIns="93910" anchor="ctr" anchorCtr="0">
            <a:spAutoFit/>
          </a:bodyPr>
          <a:lstStyle>
            <a:lvl1pPr marL="0" indent="0" algn="ctr">
              <a:buNone/>
              <a:defRPr sz="41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4542285" y="35690749"/>
            <a:ext cx="7497227" cy="920409"/>
          </a:xfrm>
          <a:prstGeom prst="rect">
            <a:avLst/>
          </a:prstGeom>
        </p:spPr>
        <p:txBody>
          <a:bodyPr wrap="square" lIns="234774" tIns="234774" rIns="234774" bIns="234774">
            <a:spAutoFit/>
          </a:bodyPr>
          <a:lstStyle>
            <a:lvl1pPr marL="0" indent="0">
              <a:buNone/>
              <a:defRPr sz="2900">
                <a:solidFill>
                  <a:schemeClr val="accent5">
                    <a:lumMod val="50000"/>
                  </a:schemeClr>
                </a:solidFill>
                <a:latin typeface="Trebuchet MS" pitchFamily="34" charset="0"/>
              </a:defRPr>
            </a:lvl1pPr>
            <a:lvl2pPr marL="1526024" indent="-586932">
              <a:defRPr sz="2600">
                <a:latin typeface="Trebuchet MS" pitchFamily="34" charset="0"/>
              </a:defRPr>
            </a:lvl2pPr>
            <a:lvl3pPr marL="2112956" indent="-586932">
              <a:defRPr sz="2600">
                <a:latin typeface="Trebuchet MS" pitchFamily="34" charset="0"/>
              </a:defRPr>
            </a:lvl3pPr>
            <a:lvl4pPr marL="2758582" indent="-645626">
              <a:defRPr sz="2600">
                <a:latin typeface="Trebuchet MS" pitchFamily="34" charset="0"/>
              </a:defRPr>
            </a:lvl4pPr>
            <a:lvl5pPr marL="3228128" indent="-469546">
              <a:defRPr sz="26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446588" y="4984270"/>
            <a:ext cx="23842662" cy="1280160"/>
          </a:xfrm>
          <a:prstGeom prst="rect">
            <a:avLst/>
          </a:prstGeom>
        </p:spPr>
        <p:txBody>
          <a:bodyPr>
            <a:normAutofit/>
          </a:bodyPr>
          <a:lstStyle>
            <a:lvl1pPr marL="0" indent="0" algn="ctr">
              <a:buFontTx/>
              <a:buNone/>
              <a:defRPr sz="66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446588" y="2961160"/>
            <a:ext cx="23842662" cy="1915640"/>
          </a:xfrm>
          <a:prstGeom prst="rect">
            <a:avLst/>
          </a:prstGeom>
        </p:spPr>
        <p:txBody>
          <a:bodyPr anchor="t" anchorCtr="1">
            <a:normAutofit/>
          </a:bodyPr>
          <a:lstStyle>
            <a:lvl1pPr marL="0" indent="0" algn="ctr">
              <a:buFontTx/>
              <a:buNone/>
              <a:defRPr sz="96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446588" y="580236"/>
            <a:ext cx="23842662" cy="2380923"/>
          </a:xfrm>
          <a:prstGeom prst="rect">
            <a:avLst/>
          </a:prstGeom>
        </p:spPr>
        <p:txBody>
          <a:bodyPr anchor="t" anchorCtr="1">
            <a:noAutofit/>
          </a:bodyPr>
          <a:lstStyle>
            <a:lvl1pPr marL="0" indent="0" algn="ctr">
              <a:buFontTx/>
              <a:buNone/>
              <a:defRPr sz="138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2735838" cy="6400800"/>
          </a:xfrm>
          <a:prstGeom prst="rect">
            <a:avLst/>
          </a:prstGeom>
          <a:solidFill>
            <a:schemeClr val="accent5">
              <a:lumMod val="75000"/>
            </a:schemeClr>
          </a:solidFill>
          <a:ln w="9525">
            <a:solidFill>
              <a:schemeClr val="tx1"/>
            </a:solidFill>
            <a:miter lim="800000"/>
            <a:headEnd/>
            <a:tailEnd/>
          </a:ln>
          <a:effectLst/>
        </p:spPr>
        <p:txBody>
          <a:bodyPr wrap="none" lIns="93910" tIns="46954" rIns="93910" bIns="46954" anchor="ctr"/>
          <a:lstStyle/>
          <a:p>
            <a:pPr>
              <a:defRPr/>
            </a:pPr>
            <a:endParaRPr lang="en-US" dirty="0"/>
          </a:p>
        </p:txBody>
      </p:sp>
      <p:sp>
        <p:nvSpPr>
          <p:cNvPr id="9" name="Rectangle 9"/>
          <p:cNvSpPr>
            <a:spLocks noChangeArrowheads="1"/>
          </p:cNvSpPr>
          <p:nvPr/>
        </p:nvSpPr>
        <p:spPr bwMode="auto">
          <a:xfrm>
            <a:off x="0" y="6407153"/>
            <a:ext cx="32735838" cy="203199"/>
          </a:xfrm>
          <a:prstGeom prst="rect">
            <a:avLst/>
          </a:prstGeom>
          <a:solidFill>
            <a:schemeClr val="accent5">
              <a:lumMod val="50000"/>
            </a:schemeClr>
          </a:solidFill>
          <a:ln w="152400">
            <a:noFill/>
            <a:miter lim="800000"/>
            <a:headEnd/>
            <a:tailEnd/>
          </a:ln>
          <a:effectLst/>
        </p:spPr>
        <p:txBody>
          <a:bodyPr wrap="none" lIns="93910" tIns="46954" rIns="93910" bIns="46954" anchor="ctr"/>
          <a:lstStyle/>
          <a:p>
            <a:pPr>
              <a:defRPr/>
            </a:pPr>
            <a:endParaRPr lang="en-US" dirty="0"/>
          </a:p>
        </p:txBody>
      </p:sp>
      <p:sp>
        <p:nvSpPr>
          <p:cNvPr id="10" name="Text Box 14"/>
          <p:cNvSpPr txBox="1">
            <a:spLocks noChangeArrowheads="1"/>
          </p:cNvSpPr>
          <p:nvPr/>
        </p:nvSpPr>
        <p:spPr bwMode="auto">
          <a:xfrm>
            <a:off x="1320570" y="42976803"/>
            <a:ext cx="2498955" cy="339312"/>
          </a:xfrm>
          <a:prstGeom prst="rect">
            <a:avLst/>
          </a:prstGeom>
          <a:noFill/>
          <a:ln w="9525">
            <a:noFill/>
            <a:miter lim="800000"/>
            <a:headEnd/>
            <a:tailEnd/>
          </a:ln>
          <a:effectLst/>
        </p:spPr>
        <p:txBody>
          <a:bodyPr wrap="square" lIns="93732" tIns="46857" rIns="93732" bIns="46857">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1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87918" y="7002448"/>
            <a:ext cx="15452670" cy="35661600"/>
          </a:xfrm>
          <a:prstGeom prst="roundRect">
            <a:avLst>
              <a:gd name="adj" fmla="val 4092"/>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93910" tIns="46954" rIns="93910" bIns="46954" anchor="ctr"/>
          <a:lstStyle/>
          <a:p>
            <a:pPr>
              <a:defRPr/>
            </a:pPr>
            <a:endParaRPr lang="en-US" dirty="0"/>
          </a:p>
        </p:txBody>
      </p:sp>
      <p:sp>
        <p:nvSpPr>
          <p:cNvPr id="21" name="Rectangle 33"/>
          <p:cNvSpPr>
            <a:spLocks noChangeArrowheads="1"/>
          </p:cNvSpPr>
          <p:nvPr userDrawn="1"/>
        </p:nvSpPr>
        <p:spPr bwMode="auto">
          <a:xfrm>
            <a:off x="16598955" y="7002448"/>
            <a:ext cx="15452670" cy="35661600"/>
          </a:xfrm>
          <a:prstGeom prst="roundRect">
            <a:avLst>
              <a:gd name="adj" fmla="val 4092"/>
            </a:avLst>
          </a:prstGeom>
          <a:gradFill>
            <a:gsLst>
              <a:gs pos="0">
                <a:schemeClr val="accent1">
                  <a:tint val="66000"/>
                  <a:satMod val="160000"/>
                </a:schemeClr>
              </a:gs>
              <a:gs pos="0">
                <a:srgbClr val="CDD2DE"/>
              </a:gs>
              <a:gs pos="100000">
                <a:srgbClr val="F3F5FA"/>
              </a:gs>
            </a:gsLst>
            <a:lin ang="16200000" scaled="1"/>
          </a:gradFill>
          <a:ln w="9525">
            <a:solidFill>
              <a:schemeClr val="tx2"/>
            </a:solidFill>
            <a:miter lim="800000"/>
            <a:headEnd/>
            <a:tailEnd/>
          </a:ln>
          <a:effectLst/>
        </p:spPr>
        <p:txBody>
          <a:bodyPr wrap="none" lIns="93910" tIns="46954" rIns="93910" bIns="46954" anchor="ctr"/>
          <a:lstStyle/>
          <a:p>
            <a:pPr>
              <a:defRPr/>
            </a:pPr>
            <a:endParaRPr lang="en-US" dirty="0"/>
          </a:p>
        </p:txBody>
      </p:sp>
      <p:grpSp>
        <p:nvGrpSpPr>
          <p:cNvPr id="122" name="Group 121"/>
          <p:cNvGrpSpPr/>
          <p:nvPr userDrawn="1"/>
        </p:nvGrpSpPr>
        <p:grpSpPr>
          <a:xfrm>
            <a:off x="-12696395" y="-48127"/>
            <a:ext cx="12297567" cy="43939327"/>
            <a:chOff x="-11259590" y="-1"/>
            <a:chExt cx="11053266" cy="39493430"/>
          </a:xfrm>
        </p:grpSpPr>
        <p:sp>
          <p:nvSpPr>
            <p:cNvPr id="123" name="Rectangle 122"/>
            <p:cNvSpPr/>
            <p:nvPr/>
          </p:nvSpPr>
          <p:spPr>
            <a:xfrm>
              <a:off x="-11216136" y="-1"/>
              <a:ext cx="11009812" cy="3949343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 91cmx122cm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124" name="Straight Connector 123"/>
            <p:cNvCxnSpPr/>
            <p:nvPr/>
          </p:nvCxnSpPr>
          <p:spPr>
            <a:xfrm>
              <a:off x="-11259590" y="10022764"/>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125" name="Picture 124"/>
            <p:cNvPicPr>
              <a:picLocks noChangeAspect="1"/>
            </p:cNvPicPr>
            <p:nvPr userDrawn="1"/>
          </p:nvPicPr>
          <p:blipFill>
            <a:blip r:embed="rId4"/>
            <a:stretch>
              <a:fillRect/>
            </a:stretch>
          </p:blipFill>
          <p:spPr>
            <a:xfrm>
              <a:off x="-10732766" y="12366455"/>
              <a:ext cx="1597666" cy="1201935"/>
            </a:xfrm>
            <a:prstGeom prst="rect">
              <a:avLst/>
            </a:prstGeom>
          </p:spPr>
        </p:pic>
        <p:pic>
          <p:nvPicPr>
            <p:cNvPr id="126" name="Picture 125"/>
            <p:cNvPicPr>
              <a:picLocks noChangeAspect="1"/>
            </p:cNvPicPr>
            <p:nvPr userDrawn="1"/>
          </p:nvPicPr>
          <p:blipFill>
            <a:blip r:embed="rId5"/>
            <a:stretch>
              <a:fillRect/>
            </a:stretch>
          </p:blipFill>
          <p:spPr>
            <a:xfrm>
              <a:off x="-10753121" y="19123126"/>
              <a:ext cx="9986808" cy="1053596"/>
            </a:xfrm>
            <a:prstGeom prst="rect">
              <a:avLst/>
            </a:prstGeom>
          </p:spPr>
        </p:pic>
        <p:grpSp>
          <p:nvGrpSpPr>
            <p:cNvPr id="127" name="Group 126"/>
            <p:cNvGrpSpPr/>
            <p:nvPr userDrawn="1"/>
          </p:nvGrpSpPr>
          <p:grpSpPr>
            <a:xfrm>
              <a:off x="-10018193" y="29365044"/>
              <a:ext cx="7531184" cy="2052837"/>
              <a:chOff x="-4596333" y="13692496"/>
              <a:chExt cx="3470786" cy="943161"/>
            </a:xfrm>
          </p:grpSpPr>
          <p:grpSp>
            <p:nvGrpSpPr>
              <p:cNvPr id="133" name="Group 132"/>
              <p:cNvGrpSpPr/>
              <p:nvPr userDrawn="1"/>
            </p:nvGrpSpPr>
            <p:grpSpPr>
              <a:xfrm>
                <a:off x="-2909401" y="13736732"/>
                <a:ext cx="624431" cy="898924"/>
                <a:chOff x="-4115837" y="14951891"/>
                <a:chExt cx="779338" cy="1288151"/>
              </a:xfrm>
            </p:grpSpPr>
            <p:pic>
              <p:nvPicPr>
                <p:cNvPr id="139" name="Picture 138"/>
                <p:cNvPicPr>
                  <a:picLocks noChangeAspect="1"/>
                </p:cNvPicPr>
                <p:nvPr userDrawn="1"/>
              </p:nvPicPr>
              <p:blipFill>
                <a:blip r:embed="rId6"/>
                <a:stretch>
                  <a:fillRect/>
                </a:stretch>
              </p:blipFill>
              <p:spPr>
                <a:xfrm>
                  <a:off x="-4105300" y="14951891"/>
                  <a:ext cx="768801" cy="1090857"/>
                </a:xfrm>
                <a:prstGeom prst="rect">
                  <a:avLst/>
                </a:prstGeom>
              </p:spPr>
            </p:pic>
            <p:sp>
              <p:nvSpPr>
                <p:cNvPr id="140" name="TextBox 139"/>
                <p:cNvSpPr txBox="1"/>
                <p:nvPr userDrawn="1"/>
              </p:nvSpPr>
              <p:spPr>
                <a:xfrm>
                  <a:off x="-4115837" y="15948633"/>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134" name="Group 133"/>
              <p:cNvGrpSpPr/>
              <p:nvPr userDrawn="1"/>
            </p:nvGrpSpPr>
            <p:grpSpPr>
              <a:xfrm>
                <a:off x="-2159064" y="13736740"/>
                <a:ext cx="1033517" cy="898917"/>
                <a:chOff x="-3094760" y="14877307"/>
                <a:chExt cx="1420279" cy="1235306"/>
              </a:xfrm>
            </p:grpSpPr>
            <p:pic>
              <p:nvPicPr>
                <p:cNvPr id="137" name="Picture 136"/>
                <p:cNvPicPr>
                  <a:picLocks noChangeAspect="1"/>
                </p:cNvPicPr>
                <p:nvPr userDrawn="1"/>
              </p:nvPicPr>
              <p:blipFill>
                <a:blip r:embed="rId6"/>
                <a:stretch>
                  <a:fillRect/>
                </a:stretch>
              </p:blipFill>
              <p:spPr>
                <a:xfrm>
                  <a:off x="-3094760" y="14877307"/>
                  <a:ext cx="1420279" cy="1029694"/>
                </a:xfrm>
                <a:prstGeom prst="rect">
                  <a:avLst/>
                </a:prstGeom>
              </p:spPr>
            </p:pic>
            <p:sp>
              <p:nvSpPr>
                <p:cNvPr id="138" name="TextBox 137"/>
                <p:cNvSpPr txBox="1"/>
                <p:nvPr userDrawn="1"/>
              </p:nvSpPr>
              <p:spPr>
                <a:xfrm>
                  <a:off x="-3092013" y="15833157"/>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135" name="Picture 134"/>
              <p:cNvPicPr>
                <a:picLocks noChangeAspect="1"/>
              </p:cNvPicPr>
              <p:nvPr userDrawn="1"/>
            </p:nvPicPr>
            <p:blipFill>
              <a:blip r:embed="rId7"/>
              <a:stretch>
                <a:fillRect/>
              </a:stretch>
            </p:blipFill>
            <p:spPr>
              <a:xfrm>
                <a:off x="-4596333" y="13692496"/>
                <a:ext cx="1098742" cy="847761"/>
              </a:xfrm>
              <a:prstGeom prst="rect">
                <a:avLst/>
              </a:prstGeom>
            </p:spPr>
          </p:pic>
          <p:sp>
            <p:nvSpPr>
              <p:cNvPr id="136" name="TextBox 135"/>
              <p:cNvSpPr txBox="1"/>
              <p:nvPr userDrawn="1"/>
            </p:nvSpPr>
            <p:spPr>
              <a:xfrm>
                <a:off x="-4566506" y="14341484"/>
                <a:ext cx="1035685" cy="292325"/>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128" name="Group 127"/>
            <p:cNvGrpSpPr/>
            <p:nvPr userDrawn="1"/>
          </p:nvGrpSpPr>
          <p:grpSpPr>
            <a:xfrm>
              <a:off x="-10732766" y="34463689"/>
              <a:ext cx="9344084" cy="2453249"/>
              <a:chOff x="-4908909" y="15818038"/>
              <a:chExt cx="4306270" cy="1127127"/>
            </a:xfrm>
          </p:grpSpPr>
          <p:graphicFrame>
            <p:nvGraphicFramePr>
              <p:cNvPr id="129" name="Object 128"/>
              <p:cNvGraphicFramePr>
                <a:graphicFrameLocks noChangeAspect="1"/>
              </p:cNvGraphicFramePr>
              <p:nvPr userDrawn="1">
                <p:extLst>
                  <p:ext uri="{D42A27DB-BD31-4B8C-83A1-F6EECF244321}">
                    <p14:modId xmlns:p14="http://schemas.microsoft.com/office/powerpoint/2010/main" xmlns="" val="2570841824"/>
                  </p:ext>
                </p:extLst>
              </p:nvPr>
            </p:nvGraphicFramePr>
            <p:xfrm>
              <a:off x="-4682404" y="15818045"/>
              <a:ext cx="1828800" cy="1117600"/>
            </p:xfrm>
            <a:graphic>
              <a:graphicData uri="http://schemas.openxmlformats.org/presentationml/2006/ole">
                <p:oleObj spid="_x0000_s1038" name="Image" r:id="rId8" imgW="1828571" imgH="1117460" progId="">
                  <p:embed/>
                </p:oleObj>
              </a:graphicData>
            </a:graphic>
          </p:graphicFrame>
          <p:graphicFrame>
            <p:nvGraphicFramePr>
              <p:cNvPr id="130" name="Object 129"/>
              <p:cNvGraphicFramePr>
                <a:graphicFrameLocks noChangeAspect="1"/>
              </p:cNvGraphicFramePr>
              <p:nvPr userDrawn="1">
                <p:extLst>
                  <p:ext uri="{D42A27DB-BD31-4B8C-83A1-F6EECF244321}">
                    <p14:modId xmlns:p14="http://schemas.microsoft.com/office/powerpoint/2010/main" xmlns="" val="1875106854"/>
                  </p:ext>
                </p:extLst>
              </p:nvPr>
            </p:nvGraphicFramePr>
            <p:xfrm>
              <a:off x="-2605698" y="15821738"/>
              <a:ext cx="1828800" cy="1117600"/>
            </p:xfrm>
            <a:graphic>
              <a:graphicData uri="http://schemas.openxmlformats.org/presentationml/2006/ole">
                <p:oleObj spid="_x0000_s1039" name="Image" r:id="rId9" imgW="1828571" imgH="1117460" progId="">
                  <p:embed/>
                </p:oleObj>
              </a:graphicData>
            </a:graphic>
          </p:graphicFrame>
          <p:sp>
            <p:nvSpPr>
              <p:cNvPr id="131" name="TextBox 130"/>
              <p:cNvSpPr txBox="1"/>
              <p:nvPr userDrawn="1"/>
            </p:nvSpPr>
            <p:spPr>
              <a:xfrm rot="16200000">
                <a:off x="-5384842" y="1629397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132" name="TextBox 131"/>
              <p:cNvSpPr txBox="1"/>
              <p:nvPr userDrawn="1"/>
            </p:nvSpPr>
            <p:spPr>
              <a:xfrm rot="16200000">
                <a:off x="-1244307" y="1630349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141" name="Group 140"/>
          <p:cNvGrpSpPr/>
          <p:nvPr userDrawn="1"/>
        </p:nvGrpSpPr>
        <p:grpSpPr>
          <a:xfrm>
            <a:off x="33178826" y="0"/>
            <a:ext cx="12284832" cy="43891200"/>
            <a:chOff x="44157839" y="-55065"/>
            <a:chExt cx="11062139" cy="39522767"/>
          </a:xfrm>
        </p:grpSpPr>
        <p:sp>
          <p:nvSpPr>
            <p:cNvPr id="142" name="Rectangle 141"/>
            <p:cNvSpPr/>
            <p:nvPr userDrawn="1"/>
          </p:nvSpPr>
          <p:spPr>
            <a:xfrm>
              <a:off x="44157839" y="-55065"/>
              <a:ext cx="11062139" cy="3952276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143" name="Object 142"/>
            <p:cNvGraphicFramePr>
              <a:graphicFrameLocks noChangeAspect="1"/>
            </p:cNvGraphicFramePr>
            <p:nvPr userDrawn="1">
              <p:extLst>
                <p:ext uri="{D42A27DB-BD31-4B8C-83A1-F6EECF244321}">
                  <p14:modId xmlns:p14="http://schemas.microsoft.com/office/powerpoint/2010/main" xmlns="" val="1725404359"/>
                </p:ext>
              </p:extLst>
            </p:nvPr>
          </p:nvGraphicFramePr>
          <p:xfrm>
            <a:off x="46871237" y="4169810"/>
            <a:ext cx="5586150" cy="2063772"/>
          </p:xfrm>
          <a:graphic>
            <a:graphicData uri="http://schemas.openxmlformats.org/presentationml/2006/ole">
              <p:oleObj spid="_x0000_s1040" name="Image" r:id="rId10" imgW="4571429" imgH="1688889" progId="">
                <p:embed/>
              </p:oleObj>
            </a:graphicData>
          </a:graphic>
        </p:graphicFrame>
        <p:pic>
          <p:nvPicPr>
            <p:cNvPr id="144" name="Picture 143"/>
            <p:cNvPicPr>
              <a:picLocks noChangeAspect="1"/>
            </p:cNvPicPr>
            <p:nvPr userDrawn="1"/>
          </p:nvPicPr>
          <p:blipFill>
            <a:blip r:embed="rId11"/>
            <a:stretch>
              <a:fillRect/>
            </a:stretch>
          </p:blipFill>
          <p:spPr>
            <a:xfrm>
              <a:off x="44487207" y="9867815"/>
              <a:ext cx="2969584" cy="1370577"/>
            </a:xfrm>
            <a:prstGeom prst="rect">
              <a:avLst/>
            </a:prstGeom>
            <a:ln>
              <a:noFill/>
            </a:ln>
          </p:spPr>
        </p:pic>
        <p:graphicFrame>
          <p:nvGraphicFramePr>
            <p:cNvPr id="145" name="Object 144"/>
            <p:cNvGraphicFramePr>
              <a:graphicFrameLocks noChangeAspect="1"/>
            </p:cNvGraphicFramePr>
            <p:nvPr userDrawn="1">
              <p:extLst>
                <p:ext uri="{D42A27DB-BD31-4B8C-83A1-F6EECF244321}">
                  <p14:modId xmlns:p14="http://schemas.microsoft.com/office/powerpoint/2010/main" xmlns="" val="2654579511"/>
                </p:ext>
              </p:extLst>
            </p:nvPr>
          </p:nvGraphicFramePr>
          <p:xfrm>
            <a:off x="44715065" y="15720145"/>
            <a:ext cx="1482266" cy="992162"/>
          </p:xfrm>
          <a:graphic>
            <a:graphicData uri="http://schemas.openxmlformats.org/presentationml/2006/ole">
              <p:oleObj spid="_x0000_s1041" name="Image" r:id="rId12" imgW="1574603" imgH="1053968" progId="">
                <p:embed/>
              </p:oleObj>
            </a:graphicData>
          </a:graphic>
        </p:graphicFrame>
        <p:grpSp>
          <p:nvGrpSpPr>
            <p:cNvPr id="146" name="Group 145"/>
            <p:cNvGrpSpPr/>
            <p:nvPr userDrawn="1"/>
          </p:nvGrpSpPr>
          <p:grpSpPr>
            <a:xfrm>
              <a:off x="44487207" y="36227064"/>
              <a:ext cx="10354213" cy="1265612"/>
              <a:chOff x="44200453" y="34232958"/>
              <a:chExt cx="9771399" cy="1090622"/>
            </a:xfrm>
          </p:grpSpPr>
          <p:sp>
            <p:nvSpPr>
              <p:cNvPr id="148" name="Rounded Rectangle 147"/>
              <p:cNvSpPr/>
              <p:nvPr userDrawn="1"/>
            </p:nvSpPr>
            <p:spPr>
              <a:xfrm>
                <a:off x="44200453" y="34232958"/>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9"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4331292"/>
                <a:ext cx="914401" cy="914399"/>
              </a:xfrm>
              <a:prstGeom prst="rect">
                <a:avLst/>
              </a:prstGeom>
              <a:noFill/>
              <a:ln>
                <a:noFill/>
              </a:ln>
            </p:spPr>
          </p:pic>
          <p:sp>
            <p:nvSpPr>
              <p:cNvPr id="150" name="TextBox 149"/>
              <p:cNvSpPr txBox="1"/>
              <p:nvPr userDrawn="1"/>
            </p:nvSpPr>
            <p:spPr>
              <a:xfrm>
                <a:off x="45300663" y="34422880"/>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147" name="TextBox 146"/>
            <p:cNvSpPr txBox="1"/>
            <p:nvPr userDrawn="1"/>
          </p:nvSpPr>
          <p:spPr>
            <a:xfrm>
              <a:off x="44262808" y="37982288"/>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507640" rtl="0" eaLnBrk="1" latinLnBrk="0" hangingPunct="1">
        <a:spcBef>
          <a:spcPct val="0"/>
        </a:spcBef>
        <a:buNone/>
        <a:defRPr sz="9000" kern="1200">
          <a:solidFill>
            <a:schemeClr val="bg1"/>
          </a:solidFill>
          <a:latin typeface="Trebuchet MS" pitchFamily="34" charset="0"/>
          <a:ea typeface="+mj-ea"/>
          <a:cs typeface="+mj-cs"/>
        </a:defRPr>
      </a:lvl1pPr>
    </p:titleStyle>
    <p:bodyStyle>
      <a:lvl1pPr marL="1690365" indent="-1690365" algn="l" defTabSz="4507640" rtl="0" eaLnBrk="1" latinLnBrk="0" hangingPunct="1">
        <a:spcBef>
          <a:spcPct val="20000"/>
        </a:spcBef>
        <a:buFont typeface="Arial" pitchFamily="34" charset="0"/>
        <a:buChar char="•"/>
        <a:defRPr sz="15800" kern="1200">
          <a:solidFill>
            <a:schemeClr val="tx1"/>
          </a:solidFill>
          <a:latin typeface="+mn-lt"/>
          <a:ea typeface="+mn-ea"/>
          <a:cs typeface="+mn-cs"/>
        </a:defRPr>
      </a:lvl1pPr>
      <a:lvl2pPr marL="3662457" indent="-1408637" algn="l" defTabSz="4507640" rtl="0" eaLnBrk="1" latinLnBrk="0" hangingPunct="1">
        <a:spcBef>
          <a:spcPct val="20000"/>
        </a:spcBef>
        <a:buFont typeface="Arial" pitchFamily="34" charset="0"/>
        <a:buChar char="–"/>
        <a:defRPr sz="13900" kern="1200">
          <a:solidFill>
            <a:schemeClr val="tx1"/>
          </a:solidFill>
          <a:latin typeface="+mn-lt"/>
          <a:ea typeface="+mn-ea"/>
          <a:cs typeface="+mn-cs"/>
        </a:defRPr>
      </a:lvl2pPr>
      <a:lvl3pPr marL="5634551" indent="-1126911" algn="l" defTabSz="4507640" rtl="0" eaLnBrk="1" latinLnBrk="0" hangingPunct="1">
        <a:spcBef>
          <a:spcPct val="20000"/>
        </a:spcBef>
        <a:buFont typeface="Arial" pitchFamily="34" charset="0"/>
        <a:buChar char="•"/>
        <a:defRPr sz="11900" kern="1200">
          <a:solidFill>
            <a:schemeClr val="tx1"/>
          </a:solidFill>
          <a:latin typeface="+mn-lt"/>
          <a:ea typeface="+mn-ea"/>
          <a:cs typeface="+mn-cs"/>
        </a:defRPr>
      </a:lvl3pPr>
      <a:lvl4pPr marL="7888370"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4pPr>
      <a:lvl5pPr marL="1014218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5pPr>
      <a:lvl6pPr marL="12396010"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6pPr>
      <a:lvl7pPr marL="14649828"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7pPr>
      <a:lvl8pPr marL="1690364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8pPr>
      <a:lvl9pPr marL="1915746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9pPr>
    </p:bodyStyle>
    <p:otherStyle>
      <a:defPPr>
        <a:defRPr lang="en-US"/>
      </a:defPPr>
      <a:lvl1pPr marL="0" algn="l" defTabSz="4507640" rtl="0" eaLnBrk="1" latinLnBrk="0" hangingPunct="1">
        <a:defRPr sz="8900" kern="1200">
          <a:solidFill>
            <a:schemeClr val="tx1"/>
          </a:solidFill>
          <a:latin typeface="+mn-lt"/>
          <a:ea typeface="+mn-ea"/>
          <a:cs typeface="+mn-cs"/>
        </a:defRPr>
      </a:lvl1pPr>
      <a:lvl2pPr marL="2253821" algn="l" defTabSz="4507640" rtl="0" eaLnBrk="1" latinLnBrk="0" hangingPunct="1">
        <a:defRPr sz="8900" kern="1200">
          <a:solidFill>
            <a:schemeClr val="tx1"/>
          </a:solidFill>
          <a:latin typeface="+mn-lt"/>
          <a:ea typeface="+mn-ea"/>
          <a:cs typeface="+mn-cs"/>
        </a:defRPr>
      </a:lvl2pPr>
      <a:lvl3pPr marL="4507640" algn="l" defTabSz="4507640" rtl="0" eaLnBrk="1" latinLnBrk="0" hangingPunct="1">
        <a:defRPr sz="8900" kern="1200">
          <a:solidFill>
            <a:schemeClr val="tx1"/>
          </a:solidFill>
          <a:latin typeface="+mn-lt"/>
          <a:ea typeface="+mn-ea"/>
          <a:cs typeface="+mn-cs"/>
        </a:defRPr>
      </a:lvl3pPr>
      <a:lvl4pPr marL="6761459" algn="l" defTabSz="4507640" rtl="0" eaLnBrk="1" latinLnBrk="0" hangingPunct="1">
        <a:defRPr sz="8900" kern="1200">
          <a:solidFill>
            <a:schemeClr val="tx1"/>
          </a:solidFill>
          <a:latin typeface="+mn-lt"/>
          <a:ea typeface="+mn-ea"/>
          <a:cs typeface="+mn-cs"/>
        </a:defRPr>
      </a:lvl4pPr>
      <a:lvl5pPr marL="9015279" algn="l" defTabSz="4507640" rtl="0" eaLnBrk="1" latinLnBrk="0" hangingPunct="1">
        <a:defRPr sz="8900" kern="1200">
          <a:solidFill>
            <a:schemeClr val="tx1"/>
          </a:solidFill>
          <a:latin typeface="+mn-lt"/>
          <a:ea typeface="+mn-ea"/>
          <a:cs typeface="+mn-cs"/>
        </a:defRPr>
      </a:lvl5pPr>
      <a:lvl6pPr marL="11269100" algn="l" defTabSz="4507640" rtl="0" eaLnBrk="1" latinLnBrk="0" hangingPunct="1">
        <a:defRPr sz="8900" kern="1200">
          <a:solidFill>
            <a:schemeClr val="tx1"/>
          </a:solidFill>
          <a:latin typeface="+mn-lt"/>
          <a:ea typeface="+mn-ea"/>
          <a:cs typeface="+mn-cs"/>
        </a:defRPr>
      </a:lvl6pPr>
      <a:lvl7pPr marL="13522921" algn="l" defTabSz="4507640" rtl="0" eaLnBrk="1" latinLnBrk="0" hangingPunct="1">
        <a:defRPr sz="8900" kern="1200">
          <a:solidFill>
            <a:schemeClr val="tx1"/>
          </a:solidFill>
          <a:latin typeface="+mn-lt"/>
          <a:ea typeface="+mn-ea"/>
          <a:cs typeface="+mn-cs"/>
        </a:defRPr>
      </a:lvl7pPr>
      <a:lvl8pPr marL="15776740" algn="l" defTabSz="4507640" rtl="0" eaLnBrk="1" latinLnBrk="0" hangingPunct="1">
        <a:defRPr sz="8900" kern="1200">
          <a:solidFill>
            <a:schemeClr val="tx1"/>
          </a:solidFill>
          <a:latin typeface="+mn-lt"/>
          <a:ea typeface="+mn-ea"/>
          <a:cs typeface="+mn-cs"/>
        </a:defRPr>
      </a:lvl8pPr>
      <a:lvl9pPr marL="18030561" algn="l" defTabSz="4507640" rtl="0" eaLnBrk="1" latinLnBrk="0" hangingPunct="1">
        <a:defRPr sz="8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2735838" cy="6400800"/>
          </a:xfrm>
          <a:prstGeom prst="rect">
            <a:avLst/>
          </a:prstGeom>
          <a:solidFill>
            <a:schemeClr val="accent5">
              <a:lumMod val="75000"/>
            </a:schemeClr>
          </a:solidFill>
          <a:ln w="9525">
            <a:solidFill>
              <a:schemeClr val="tx1"/>
            </a:solidFill>
            <a:miter lim="800000"/>
            <a:headEnd/>
            <a:tailEnd/>
          </a:ln>
          <a:effectLst/>
        </p:spPr>
        <p:txBody>
          <a:bodyPr wrap="none" lIns="93910" tIns="46954" rIns="93910" bIns="46954" anchor="ctr"/>
          <a:lstStyle/>
          <a:p>
            <a:pPr>
              <a:defRPr/>
            </a:pPr>
            <a:endParaRPr lang="en-US" dirty="0"/>
          </a:p>
        </p:txBody>
      </p:sp>
      <p:sp>
        <p:nvSpPr>
          <p:cNvPr id="8" name="Rectangle 33"/>
          <p:cNvSpPr>
            <a:spLocks noChangeArrowheads="1"/>
          </p:cNvSpPr>
          <p:nvPr/>
        </p:nvSpPr>
        <p:spPr bwMode="auto">
          <a:xfrm>
            <a:off x="681998" y="7010402"/>
            <a:ext cx="31368292" cy="35661600"/>
          </a:xfrm>
          <a:prstGeom prst="roundRect">
            <a:avLst>
              <a:gd name="adj" fmla="val 1727"/>
            </a:avLst>
          </a:prstGeom>
          <a:gradFill>
            <a:gsLst>
              <a:gs pos="0">
                <a:schemeClr val="accent1">
                  <a:tint val="66000"/>
                  <a:satMod val="160000"/>
                </a:schemeClr>
              </a:gs>
              <a:gs pos="0">
                <a:srgbClr val="CDD2DE"/>
              </a:gs>
              <a:gs pos="100000">
                <a:srgbClr val="F3F5FA"/>
              </a:gs>
            </a:gsLst>
            <a:lin ang="16200000" scaled="1"/>
          </a:gradFill>
          <a:ln w="9525">
            <a:solidFill>
              <a:schemeClr val="tx2"/>
            </a:solidFill>
            <a:miter lim="800000"/>
            <a:headEnd/>
            <a:tailEnd/>
          </a:ln>
          <a:effectLst/>
        </p:spPr>
        <p:txBody>
          <a:bodyPr wrap="none" lIns="93910" tIns="46954" rIns="93910" bIns="46954" anchor="ctr"/>
          <a:lstStyle/>
          <a:p>
            <a:pPr>
              <a:defRPr/>
            </a:pPr>
            <a:endParaRPr lang="en-US" dirty="0"/>
          </a:p>
        </p:txBody>
      </p:sp>
      <p:sp>
        <p:nvSpPr>
          <p:cNvPr id="9" name="Rectangle 9"/>
          <p:cNvSpPr>
            <a:spLocks noChangeArrowheads="1"/>
          </p:cNvSpPr>
          <p:nvPr/>
        </p:nvSpPr>
        <p:spPr bwMode="auto">
          <a:xfrm>
            <a:off x="0" y="6407153"/>
            <a:ext cx="32735838" cy="203199"/>
          </a:xfrm>
          <a:prstGeom prst="rect">
            <a:avLst/>
          </a:prstGeom>
          <a:solidFill>
            <a:schemeClr val="accent5">
              <a:lumMod val="50000"/>
            </a:schemeClr>
          </a:solidFill>
          <a:ln w="152400">
            <a:noFill/>
            <a:miter lim="800000"/>
            <a:headEnd/>
            <a:tailEnd/>
          </a:ln>
          <a:effectLst/>
        </p:spPr>
        <p:txBody>
          <a:bodyPr wrap="none" lIns="93910" tIns="46954" rIns="93910" bIns="46954" anchor="ctr"/>
          <a:lstStyle/>
          <a:p>
            <a:pPr>
              <a:defRPr/>
            </a:pPr>
            <a:endParaRPr lang="en-US" dirty="0"/>
          </a:p>
        </p:txBody>
      </p:sp>
      <p:sp>
        <p:nvSpPr>
          <p:cNvPr id="10" name="Text Box 14"/>
          <p:cNvSpPr txBox="1">
            <a:spLocks noChangeArrowheads="1"/>
          </p:cNvSpPr>
          <p:nvPr/>
        </p:nvSpPr>
        <p:spPr bwMode="auto">
          <a:xfrm>
            <a:off x="1625371" y="42996689"/>
            <a:ext cx="2413230" cy="339312"/>
          </a:xfrm>
          <a:prstGeom prst="rect">
            <a:avLst/>
          </a:prstGeom>
          <a:noFill/>
          <a:ln w="9525">
            <a:noFill/>
            <a:miter lim="800000"/>
            <a:headEnd/>
            <a:tailEnd/>
          </a:ln>
          <a:effectLst/>
        </p:spPr>
        <p:txBody>
          <a:bodyPr wrap="square" lIns="93732" tIns="46857" rIns="93732" bIns="46857">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100" b="1" dirty="0">
                <a:solidFill>
                  <a:schemeClr val="bg1">
                    <a:lumMod val="75000"/>
                  </a:schemeClr>
                </a:solidFill>
                <a:latin typeface="Arial" charset="0"/>
              </a:rPr>
              <a:t>www.PosterPresentations.com</a:t>
            </a:r>
          </a:p>
        </p:txBody>
      </p:sp>
      <p:grpSp>
        <p:nvGrpSpPr>
          <p:cNvPr id="36" name="Group 35"/>
          <p:cNvGrpSpPr/>
          <p:nvPr userDrawn="1"/>
        </p:nvGrpSpPr>
        <p:grpSpPr>
          <a:xfrm>
            <a:off x="-12696395" y="-48127"/>
            <a:ext cx="12297567" cy="43939327"/>
            <a:chOff x="-11259590" y="-1"/>
            <a:chExt cx="11053266" cy="39493430"/>
          </a:xfrm>
        </p:grpSpPr>
        <p:sp>
          <p:nvSpPr>
            <p:cNvPr id="37" name="Rectangle 36"/>
            <p:cNvSpPr/>
            <p:nvPr/>
          </p:nvSpPr>
          <p:spPr>
            <a:xfrm>
              <a:off x="-11216136" y="-1"/>
              <a:ext cx="11009812" cy="3949343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 91cmx122cm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59590" y="10022764"/>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732766" y="12366455"/>
              <a:ext cx="1597666" cy="1201935"/>
            </a:xfrm>
            <a:prstGeom prst="rect">
              <a:avLst/>
            </a:prstGeom>
          </p:spPr>
        </p:pic>
        <p:pic>
          <p:nvPicPr>
            <p:cNvPr id="40" name="Picture 39"/>
            <p:cNvPicPr>
              <a:picLocks noChangeAspect="1"/>
            </p:cNvPicPr>
            <p:nvPr userDrawn="1"/>
          </p:nvPicPr>
          <p:blipFill>
            <a:blip r:embed="rId5"/>
            <a:stretch>
              <a:fillRect/>
            </a:stretch>
          </p:blipFill>
          <p:spPr>
            <a:xfrm>
              <a:off x="-10753121" y="19123126"/>
              <a:ext cx="9986808" cy="1053596"/>
            </a:xfrm>
            <a:prstGeom prst="rect">
              <a:avLst/>
            </a:prstGeom>
          </p:spPr>
        </p:pic>
        <p:grpSp>
          <p:nvGrpSpPr>
            <p:cNvPr id="41" name="Group 40"/>
            <p:cNvGrpSpPr/>
            <p:nvPr userDrawn="1"/>
          </p:nvGrpSpPr>
          <p:grpSpPr>
            <a:xfrm>
              <a:off x="-10018193" y="29365044"/>
              <a:ext cx="7531184" cy="2052837"/>
              <a:chOff x="-4596333" y="13692496"/>
              <a:chExt cx="3470786" cy="943161"/>
            </a:xfrm>
          </p:grpSpPr>
          <p:grpSp>
            <p:nvGrpSpPr>
              <p:cNvPr id="49" name="Group 48"/>
              <p:cNvGrpSpPr/>
              <p:nvPr userDrawn="1"/>
            </p:nvGrpSpPr>
            <p:grpSpPr>
              <a:xfrm>
                <a:off x="-2909401" y="13736732"/>
                <a:ext cx="624431" cy="898924"/>
                <a:chOff x="-4115837" y="14951891"/>
                <a:chExt cx="779338" cy="1288151"/>
              </a:xfrm>
            </p:grpSpPr>
            <p:pic>
              <p:nvPicPr>
                <p:cNvPr id="70" name="Picture 69"/>
                <p:cNvPicPr>
                  <a:picLocks noChangeAspect="1"/>
                </p:cNvPicPr>
                <p:nvPr userDrawn="1"/>
              </p:nvPicPr>
              <p:blipFill>
                <a:blip r:embed="rId6"/>
                <a:stretch>
                  <a:fillRect/>
                </a:stretch>
              </p:blipFill>
              <p:spPr>
                <a:xfrm>
                  <a:off x="-4105300" y="14951891"/>
                  <a:ext cx="768801" cy="1090857"/>
                </a:xfrm>
                <a:prstGeom prst="rect">
                  <a:avLst/>
                </a:prstGeom>
              </p:spPr>
            </p:pic>
            <p:sp>
              <p:nvSpPr>
                <p:cNvPr id="71" name="TextBox 70"/>
                <p:cNvSpPr txBox="1"/>
                <p:nvPr userDrawn="1"/>
              </p:nvSpPr>
              <p:spPr>
                <a:xfrm>
                  <a:off x="-4115837" y="15948633"/>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159064" y="13736740"/>
                <a:ext cx="1033517" cy="898917"/>
                <a:chOff x="-3094760" y="14877307"/>
                <a:chExt cx="1420279" cy="1235306"/>
              </a:xfrm>
            </p:grpSpPr>
            <p:pic>
              <p:nvPicPr>
                <p:cNvPr id="68" name="Picture 67"/>
                <p:cNvPicPr>
                  <a:picLocks noChangeAspect="1"/>
                </p:cNvPicPr>
                <p:nvPr userDrawn="1"/>
              </p:nvPicPr>
              <p:blipFill>
                <a:blip r:embed="rId6"/>
                <a:stretch>
                  <a:fillRect/>
                </a:stretch>
              </p:blipFill>
              <p:spPr>
                <a:xfrm>
                  <a:off x="-3094760" y="14877307"/>
                  <a:ext cx="1420279" cy="1029694"/>
                </a:xfrm>
                <a:prstGeom prst="rect">
                  <a:avLst/>
                </a:prstGeom>
              </p:spPr>
            </p:pic>
            <p:sp>
              <p:nvSpPr>
                <p:cNvPr id="69" name="TextBox 68"/>
                <p:cNvSpPr txBox="1"/>
                <p:nvPr userDrawn="1"/>
              </p:nvSpPr>
              <p:spPr>
                <a:xfrm>
                  <a:off x="-3092013" y="15833157"/>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596333" y="13692496"/>
                <a:ext cx="1098742" cy="847761"/>
              </a:xfrm>
              <a:prstGeom prst="rect">
                <a:avLst/>
              </a:prstGeom>
            </p:spPr>
          </p:pic>
          <p:sp>
            <p:nvSpPr>
              <p:cNvPr id="67" name="TextBox 66"/>
              <p:cNvSpPr txBox="1"/>
              <p:nvPr userDrawn="1"/>
            </p:nvSpPr>
            <p:spPr>
              <a:xfrm>
                <a:off x="-4566506" y="14341484"/>
                <a:ext cx="1035685" cy="292325"/>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732766" y="34463689"/>
              <a:ext cx="9344084" cy="2453249"/>
              <a:chOff x="-4908909" y="15818038"/>
              <a:chExt cx="4306270" cy="1127127"/>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418637609"/>
                  </p:ext>
                </p:extLst>
              </p:nvPr>
            </p:nvGraphicFramePr>
            <p:xfrm>
              <a:off x="-4682404" y="1581804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2749430147"/>
                  </p:ext>
                </p:extLst>
              </p:nvPr>
            </p:nvGraphicFramePr>
            <p:xfrm>
              <a:off x="-2605698" y="1582173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84842" y="1629397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244307" y="1630349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72" name="Group 71"/>
          <p:cNvGrpSpPr/>
          <p:nvPr userDrawn="1"/>
        </p:nvGrpSpPr>
        <p:grpSpPr>
          <a:xfrm>
            <a:off x="33178826" y="0"/>
            <a:ext cx="12284832" cy="43891200"/>
            <a:chOff x="44157839" y="-55065"/>
            <a:chExt cx="11062139" cy="39522767"/>
          </a:xfrm>
        </p:grpSpPr>
        <p:sp>
          <p:nvSpPr>
            <p:cNvPr id="73" name="Rectangle 72"/>
            <p:cNvSpPr/>
            <p:nvPr userDrawn="1"/>
          </p:nvSpPr>
          <p:spPr>
            <a:xfrm>
              <a:off x="44157839" y="-55065"/>
              <a:ext cx="11062139" cy="39522767"/>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74" name="Object 73"/>
            <p:cNvGraphicFramePr>
              <a:graphicFrameLocks noChangeAspect="1"/>
            </p:cNvGraphicFramePr>
            <p:nvPr userDrawn="1">
              <p:extLst>
                <p:ext uri="{D42A27DB-BD31-4B8C-83A1-F6EECF244321}">
                  <p14:modId xmlns:p14="http://schemas.microsoft.com/office/powerpoint/2010/main" xmlns="" val="411608545"/>
                </p:ext>
              </p:extLst>
            </p:nvPr>
          </p:nvGraphicFramePr>
          <p:xfrm>
            <a:off x="46871237" y="4169810"/>
            <a:ext cx="5586150" cy="2063772"/>
          </p:xfrm>
          <a:graphic>
            <a:graphicData uri="http://schemas.openxmlformats.org/presentationml/2006/ole">
              <p:oleObj spid="_x0000_s2064" name="Image" r:id="rId10" imgW="4571429" imgH="1688889" progId="">
                <p:embed/>
              </p:oleObj>
            </a:graphicData>
          </a:graphic>
        </p:graphicFrame>
        <p:pic>
          <p:nvPicPr>
            <p:cNvPr id="75" name="Picture 74"/>
            <p:cNvPicPr>
              <a:picLocks noChangeAspect="1"/>
            </p:cNvPicPr>
            <p:nvPr userDrawn="1"/>
          </p:nvPicPr>
          <p:blipFill>
            <a:blip r:embed="rId11"/>
            <a:stretch>
              <a:fillRect/>
            </a:stretch>
          </p:blipFill>
          <p:spPr>
            <a:xfrm>
              <a:off x="44487207" y="9867815"/>
              <a:ext cx="2969584" cy="1370577"/>
            </a:xfrm>
            <a:prstGeom prst="rect">
              <a:avLst/>
            </a:prstGeom>
            <a:ln>
              <a:noFill/>
            </a:ln>
          </p:spPr>
        </p:pic>
        <p:graphicFrame>
          <p:nvGraphicFramePr>
            <p:cNvPr id="76" name="Object 75"/>
            <p:cNvGraphicFramePr>
              <a:graphicFrameLocks noChangeAspect="1"/>
            </p:cNvGraphicFramePr>
            <p:nvPr userDrawn="1">
              <p:extLst>
                <p:ext uri="{D42A27DB-BD31-4B8C-83A1-F6EECF244321}">
                  <p14:modId xmlns:p14="http://schemas.microsoft.com/office/powerpoint/2010/main" xmlns="" val="3565150550"/>
                </p:ext>
              </p:extLst>
            </p:nvPr>
          </p:nvGraphicFramePr>
          <p:xfrm>
            <a:off x="44715065" y="15720145"/>
            <a:ext cx="1482266" cy="992162"/>
          </p:xfrm>
          <a:graphic>
            <a:graphicData uri="http://schemas.openxmlformats.org/presentationml/2006/ole">
              <p:oleObj spid="_x0000_s2065" name="Image" r:id="rId12" imgW="1574603" imgH="1053968" progId="">
                <p:embed/>
              </p:oleObj>
            </a:graphicData>
          </a:graphic>
        </p:graphicFrame>
        <p:grpSp>
          <p:nvGrpSpPr>
            <p:cNvPr id="77" name="Group 76"/>
            <p:cNvGrpSpPr/>
            <p:nvPr userDrawn="1"/>
          </p:nvGrpSpPr>
          <p:grpSpPr>
            <a:xfrm>
              <a:off x="44487207" y="36227064"/>
              <a:ext cx="10354213" cy="1265612"/>
              <a:chOff x="44200453" y="34232958"/>
              <a:chExt cx="9771399" cy="1090622"/>
            </a:xfrm>
          </p:grpSpPr>
          <p:sp>
            <p:nvSpPr>
              <p:cNvPr id="79" name="Rounded Rectangle 78"/>
              <p:cNvSpPr/>
              <p:nvPr userDrawn="1"/>
            </p:nvSpPr>
            <p:spPr>
              <a:xfrm>
                <a:off x="44200453" y="34232958"/>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4331292"/>
                <a:ext cx="914401" cy="914399"/>
              </a:xfrm>
              <a:prstGeom prst="rect">
                <a:avLst/>
              </a:prstGeom>
              <a:noFill/>
              <a:ln>
                <a:noFill/>
              </a:ln>
            </p:spPr>
          </p:pic>
          <p:sp>
            <p:nvSpPr>
              <p:cNvPr id="81" name="TextBox 80"/>
              <p:cNvSpPr txBox="1"/>
              <p:nvPr userDrawn="1"/>
            </p:nvSpPr>
            <p:spPr>
              <a:xfrm>
                <a:off x="45300663" y="34422880"/>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78" name="TextBox 77"/>
            <p:cNvSpPr txBox="1"/>
            <p:nvPr userDrawn="1"/>
          </p:nvSpPr>
          <p:spPr>
            <a:xfrm>
              <a:off x="44262808" y="37982288"/>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507640" rtl="0" eaLnBrk="1" latinLnBrk="0" hangingPunct="1">
        <a:spcBef>
          <a:spcPct val="0"/>
        </a:spcBef>
        <a:buNone/>
        <a:defRPr sz="9000" kern="1200">
          <a:solidFill>
            <a:schemeClr val="bg1"/>
          </a:solidFill>
          <a:latin typeface="Trebuchet MS" pitchFamily="34" charset="0"/>
          <a:ea typeface="+mj-ea"/>
          <a:cs typeface="+mj-cs"/>
        </a:defRPr>
      </a:lvl1pPr>
    </p:titleStyle>
    <p:bodyStyle>
      <a:lvl1pPr marL="1690365" indent="-1690365" algn="l" defTabSz="4507640" rtl="0" eaLnBrk="1" latinLnBrk="0" hangingPunct="1">
        <a:spcBef>
          <a:spcPct val="20000"/>
        </a:spcBef>
        <a:buFont typeface="Arial" pitchFamily="34" charset="0"/>
        <a:buChar char="•"/>
        <a:defRPr sz="15800" kern="1200">
          <a:solidFill>
            <a:schemeClr val="tx1"/>
          </a:solidFill>
          <a:latin typeface="+mn-lt"/>
          <a:ea typeface="+mn-ea"/>
          <a:cs typeface="+mn-cs"/>
        </a:defRPr>
      </a:lvl1pPr>
      <a:lvl2pPr marL="3662457" indent="-1408637" algn="l" defTabSz="4507640" rtl="0" eaLnBrk="1" latinLnBrk="0" hangingPunct="1">
        <a:spcBef>
          <a:spcPct val="20000"/>
        </a:spcBef>
        <a:buFont typeface="Arial" pitchFamily="34" charset="0"/>
        <a:buChar char="–"/>
        <a:defRPr sz="13900" kern="1200">
          <a:solidFill>
            <a:schemeClr val="tx1"/>
          </a:solidFill>
          <a:latin typeface="+mn-lt"/>
          <a:ea typeface="+mn-ea"/>
          <a:cs typeface="+mn-cs"/>
        </a:defRPr>
      </a:lvl2pPr>
      <a:lvl3pPr marL="5634551" indent="-1126911" algn="l" defTabSz="4507640" rtl="0" eaLnBrk="1" latinLnBrk="0" hangingPunct="1">
        <a:spcBef>
          <a:spcPct val="20000"/>
        </a:spcBef>
        <a:buFont typeface="Arial" pitchFamily="34" charset="0"/>
        <a:buChar char="•"/>
        <a:defRPr sz="11900" kern="1200">
          <a:solidFill>
            <a:schemeClr val="tx1"/>
          </a:solidFill>
          <a:latin typeface="+mn-lt"/>
          <a:ea typeface="+mn-ea"/>
          <a:cs typeface="+mn-cs"/>
        </a:defRPr>
      </a:lvl3pPr>
      <a:lvl4pPr marL="7888370"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4pPr>
      <a:lvl5pPr marL="1014218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5pPr>
      <a:lvl6pPr marL="12396010"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6pPr>
      <a:lvl7pPr marL="14649828"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7pPr>
      <a:lvl8pPr marL="1690364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8pPr>
      <a:lvl9pPr marL="19157469" indent="-1126911" algn="l" defTabSz="4507640" rtl="0" eaLnBrk="1" latinLnBrk="0" hangingPunct="1">
        <a:spcBef>
          <a:spcPct val="20000"/>
        </a:spcBef>
        <a:buFont typeface="Arial" pitchFamily="34" charset="0"/>
        <a:buChar char="•"/>
        <a:defRPr sz="9900" kern="1200">
          <a:solidFill>
            <a:schemeClr val="tx1"/>
          </a:solidFill>
          <a:latin typeface="+mn-lt"/>
          <a:ea typeface="+mn-ea"/>
          <a:cs typeface="+mn-cs"/>
        </a:defRPr>
      </a:lvl9pPr>
    </p:bodyStyle>
    <p:otherStyle>
      <a:defPPr>
        <a:defRPr lang="en-US"/>
      </a:defPPr>
      <a:lvl1pPr marL="0" algn="l" defTabSz="4507640" rtl="0" eaLnBrk="1" latinLnBrk="0" hangingPunct="1">
        <a:defRPr sz="8900" kern="1200">
          <a:solidFill>
            <a:schemeClr val="tx1"/>
          </a:solidFill>
          <a:latin typeface="+mn-lt"/>
          <a:ea typeface="+mn-ea"/>
          <a:cs typeface="+mn-cs"/>
        </a:defRPr>
      </a:lvl1pPr>
      <a:lvl2pPr marL="2253821" algn="l" defTabSz="4507640" rtl="0" eaLnBrk="1" latinLnBrk="0" hangingPunct="1">
        <a:defRPr sz="8900" kern="1200">
          <a:solidFill>
            <a:schemeClr val="tx1"/>
          </a:solidFill>
          <a:latin typeface="+mn-lt"/>
          <a:ea typeface="+mn-ea"/>
          <a:cs typeface="+mn-cs"/>
        </a:defRPr>
      </a:lvl2pPr>
      <a:lvl3pPr marL="4507640" algn="l" defTabSz="4507640" rtl="0" eaLnBrk="1" latinLnBrk="0" hangingPunct="1">
        <a:defRPr sz="8900" kern="1200">
          <a:solidFill>
            <a:schemeClr val="tx1"/>
          </a:solidFill>
          <a:latin typeface="+mn-lt"/>
          <a:ea typeface="+mn-ea"/>
          <a:cs typeface="+mn-cs"/>
        </a:defRPr>
      </a:lvl3pPr>
      <a:lvl4pPr marL="6761459" algn="l" defTabSz="4507640" rtl="0" eaLnBrk="1" latinLnBrk="0" hangingPunct="1">
        <a:defRPr sz="8900" kern="1200">
          <a:solidFill>
            <a:schemeClr val="tx1"/>
          </a:solidFill>
          <a:latin typeface="+mn-lt"/>
          <a:ea typeface="+mn-ea"/>
          <a:cs typeface="+mn-cs"/>
        </a:defRPr>
      </a:lvl4pPr>
      <a:lvl5pPr marL="9015279" algn="l" defTabSz="4507640" rtl="0" eaLnBrk="1" latinLnBrk="0" hangingPunct="1">
        <a:defRPr sz="8900" kern="1200">
          <a:solidFill>
            <a:schemeClr val="tx1"/>
          </a:solidFill>
          <a:latin typeface="+mn-lt"/>
          <a:ea typeface="+mn-ea"/>
          <a:cs typeface="+mn-cs"/>
        </a:defRPr>
      </a:lvl5pPr>
      <a:lvl6pPr marL="11269100" algn="l" defTabSz="4507640" rtl="0" eaLnBrk="1" latinLnBrk="0" hangingPunct="1">
        <a:defRPr sz="8900" kern="1200">
          <a:solidFill>
            <a:schemeClr val="tx1"/>
          </a:solidFill>
          <a:latin typeface="+mn-lt"/>
          <a:ea typeface="+mn-ea"/>
          <a:cs typeface="+mn-cs"/>
        </a:defRPr>
      </a:lvl6pPr>
      <a:lvl7pPr marL="13522921" algn="l" defTabSz="4507640" rtl="0" eaLnBrk="1" latinLnBrk="0" hangingPunct="1">
        <a:defRPr sz="8900" kern="1200">
          <a:solidFill>
            <a:schemeClr val="tx1"/>
          </a:solidFill>
          <a:latin typeface="+mn-lt"/>
          <a:ea typeface="+mn-ea"/>
          <a:cs typeface="+mn-cs"/>
        </a:defRPr>
      </a:lvl7pPr>
      <a:lvl8pPr marL="15776740" algn="l" defTabSz="4507640" rtl="0" eaLnBrk="1" latinLnBrk="0" hangingPunct="1">
        <a:defRPr sz="8900" kern="1200">
          <a:solidFill>
            <a:schemeClr val="tx1"/>
          </a:solidFill>
          <a:latin typeface="+mn-lt"/>
          <a:ea typeface="+mn-ea"/>
          <a:cs typeface="+mn-cs"/>
        </a:defRPr>
      </a:lvl8pPr>
      <a:lvl9pPr marL="18030561" algn="l" defTabSz="4507640" rtl="0" eaLnBrk="1" latinLnBrk="0" hangingPunct="1">
        <a:defRPr sz="8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bg1"/>
            </a:gs>
            <a:gs pos="0">
              <a:schemeClr val="bg1"/>
            </a:gs>
            <a:gs pos="0">
              <a:schemeClr val="bg1"/>
            </a:gs>
            <a:gs pos="0">
              <a:schemeClr val="bg1"/>
            </a:gs>
            <a:gs pos="0">
              <a:schemeClr val="bg1"/>
            </a:gs>
            <a:gs pos="0">
              <a:schemeClr val="bg1"/>
            </a:gs>
            <a:gs pos="0">
              <a:schemeClr val="bg1"/>
            </a:gs>
            <a:gs pos="0">
              <a:schemeClr val="bg1"/>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244" name="Text Placeholder 243"/>
          <p:cNvSpPr>
            <a:spLocks noGrp="1"/>
          </p:cNvSpPr>
          <p:nvPr>
            <p:ph type="body" sz="quarter" idx="10"/>
          </p:nvPr>
        </p:nvSpPr>
        <p:spPr>
          <a:xfrm>
            <a:off x="461443" y="7489503"/>
            <a:ext cx="15450592" cy="8396302"/>
          </a:xfrm>
          <a:solidFill>
            <a:schemeClr val="bg2">
              <a:lumMod val="25000"/>
            </a:schemeClr>
          </a:solidFill>
        </p:spPr>
        <p:txBody>
          <a:bodyPr/>
          <a:lstStyle/>
          <a:p>
            <a:pPr algn="just">
              <a:lnSpc>
                <a:spcPct val="150000"/>
              </a:lnSpc>
            </a:pPr>
            <a:r>
              <a:rPr lang="en-US" sz="3200" b="1" dirty="0" err="1" smtClean="0">
                <a:solidFill>
                  <a:schemeClr val="bg1"/>
                </a:solidFill>
                <a:latin typeface="+mn-lt"/>
              </a:rPr>
              <a:t>L’énergie</a:t>
            </a:r>
            <a:r>
              <a:rPr lang="en-US" sz="3200" b="1" dirty="0" smtClean="0">
                <a:solidFill>
                  <a:schemeClr val="bg1"/>
                </a:solidFill>
                <a:latin typeface="+mn-lt"/>
              </a:rPr>
              <a:t> </a:t>
            </a:r>
            <a:r>
              <a:rPr lang="en-US" sz="3200" b="1" dirty="0" err="1" smtClean="0">
                <a:solidFill>
                  <a:schemeClr val="bg1"/>
                </a:solidFill>
                <a:latin typeface="+mn-lt"/>
              </a:rPr>
              <a:t>émise</a:t>
            </a:r>
            <a:r>
              <a:rPr lang="en-US" sz="3200" b="1" dirty="0" smtClean="0">
                <a:solidFill>
                  <a:schemeClr val="bg1"/>
                </a:solidFill>
                <a:latin typeface="+mn-lt"/>
              </a:rPr>
              <a:t> par le </a:t>
            </a:r>
            <a:r>
              <a:rPr lang="en-US" sz="3200" b="1" dirty="0" err="1" smtClean="0">
                <a:solidFill>
                  <a:schemeClr val="bg1"/>
                </a:solidFill>
                <a:latin typeface="+mn-lt"/>
              </a:rPr>
              <a:t>soleil</a:t>
            </a:r>
            <a:r>
              <a:rPr lang="en-US" sz="3200" b="1" dirty="0" smtClean="0">
                <a:solidFill>
                  <a:schemeClr val="bg1"/>
                </a:solidFill>
                <a:latin typeface="+mn-lt"/>
              </a:rPr>
              <a:t> voyage </a:t>
            </a:r>
            <a:r>
              <a:rPr lang="en-US" sz="3200" b="1" dirty="0" err="1" smtClean="0">
                <a:solidFill>
                  <a:schemeClr val="bg1"/>
                </a:solidFill>
                <a:latin typeface="+mn-lt"/>
              </a:rPr>
              <a:t>jusqu’à</a:t>
            </a:r>
            <a:r>
              <a:rPr lang="en-US" sz="3200" b="1" dirty="0" smtClean="0">
                <a:solidFill>
                  <a:schemeClr val="bg1"/>
                </a:solidFill>
                <a:latin typeface="+mn-lt"/>
              </a:rPr>
              <a:t> la Terre </a:t>
            </a:r>
            <a:r>
              <a:rPr lang="en-US" sz="3200" b="1" dirty="0" err="1" smtClean="0">
                <a:solidFill>
                  <a:schemeClr val="bg1"/>
                </a:solidFill>
                <a:latin typeface="+mn-lt"/>
              </a:rPr>
              <a:t>sous</a:t>
            </a:r>
            <a:r>
              <a:rPr lang="en-US" sz="3200" b="1" dirty="0" smtClean="0">
                <a:solidFill>
                  <a:schemeClr val="bg1"/>
                </a:solidFill>
                <a:latin typeface="+mn-lt"/>
              </a:rPr>
              <a:t> </a:t>
            </a:r>
            <a:r>
              <a:rPr lang="en-US" sz="3200" b="1" dirty="0" err="1" smtClean="0">
                <a:solidFill>
                  <a:schemeClr val="bg1"/>
                </a:solidFill>
                <a:latin typeface="+mn-lt"/>
              </a:rPr>
              <a:t>forme</a:t>
            </a:r>
            <a:r>
              <a:rPr lang="en-US" sz="3200" b="1" dirty="0" smtClean="0">
                <a:solidFill>
                  <a:schemeClr val="bg1"/>
                </a:solidFill>
                <a:latin typeface="+mn-lt"/>
              </a:rPr>
              <a:t> de </a:t>
            </a:r>
            <a:r>
              <a:rPr lang="en-US" sz="3200" b="1" dirty="0" err="1" smtClean="0">
                <a:solidFill>
                  <a:schemeClr val="bg1"/>
                </a:solidFill>
                <a:latin typeface="+mn-lt"/>
              </a:rPr>
              <a:t>rayonnement</a:t>
            </a:r>
            <a:r>
              <a:rPr lang="en-US" sz="3200" b="1" dirty="0" smtClean="0">
                <a:solidFill>
                  <a:schemeClr val="bg1"/>
                </a:solidFill>
                <a:latin typeface="+mn-lt"/>
              </a:rPr>
              <a:t> </a:t>
            </a:r>
            <a:r>
              <a:rPr lang="en-US" sz="3200" b="1" dirty="0" err="1" smtClean="0">
                <a:solidFill>
                  <a:schemeClr val="bg1"/>
                </a:solidFill>
                <a:latin typeface="+mn-lt"/>
              </a:rPr>
              <a:t>électromagnétique</a:t>
            </a:r>
            <a:r>
              <a:rPr lang="en-US" sz="3200" b="1" dirty="0" smtClean="0">
                <a:solidFill>
                  <a:schemeClr val="bg1"/>
                </a:solidFill>
                <a:latin typeface="+mn-lt"/>
              </a:rPr>
              <a:t>. </a:t>
            </a:r>
            <a:r>
              <a:rPr lang="en-US" sz="3200" b="1" dirty="0" err="1" smtClean="0">
                <a:solidFill>
                  <a:schemeClr val="bg1"/>
                </a:solidFill>
                <a:latin typeface="+mn-lt"/>
              </a:rPr>
              <a:t>Ce</a:t>
            </a:r>
            <a:r>
              <a:rPr lang="en-US" sz="3200" b="1" dirty="0" smtClean="0">
                <a:solidFill>
                  <a:schemeClr val="bg1"/>
                </a:solidFill>
                <a:latin typeface="+mn-lt"/>
              </a:rPr>
              <a:t> </a:t>
            </a:r>
            <a:r>
              <a:rPr lang="en-US" sz="3200" b="1" dirty="0" err="1" smtClean="0">
                <a:solidFill>
                  <a:schemeClr val="bg1"/>
                </a:solidFill>
                <a:latin typeface="+mn-lt"/>
              </a:rPr>
              <a:t>rayonnement</a:t>
            </a:r>
            <a:r>
              <a:rPr lang="en-US" sz="3200" b="1" dirty="0" smtClean="0">
                <a:solidFill>
                  <a:schemeClr val="bg1"/>
                </a:solidFill>
                <a:latin typeface="+mn-lt"/>
              </a:rPr>
              <a:t> </a:t>
            </a:r>
            <a:r>
              <a:rPr lang="en-US" sz="3200" b="1" dirty="0" err="1" smtClean="0">
                <a:solidFill>
                  <a:schemeClr val="bg1"/>
                </a:solidFill>
                <a:latin typeface="+mn-lt"/>
              </a:rPr>
              <a:t>est</a:t>
            </a:r>
            <a:r>
              <a:rPr lang="en-US" sz="3200" b="1" dirty="0" smtClean="0">
                <a:solidFill>
                  <a:schemeClr val="bg1"/>
                </a:solidFill>
                <a:latin typeface="+mn-lt"/>
              </a:rPr>
              <a:t> </a:t>
            </a:r>
            <a:r>
              <a:rPr lang="en-US" sz="3200" b="1" dirty="0" err="1" smtClean="0">
                <a:solidFill>
                  <a:schemeClr val="bg1"/>
                </a:solidFill>
                <a:latin typeface="+mn-lt"/>
              </a:rPr>
              <a:t>semblable</a:t>
            </a:r>
            <a:r>
              <a:rPr lang="en-US" sz="3200" b="1" dirty="0" smtClean="0">
                <a:solidFill>
                  <a:schemeClr val="bg1"/>
                </a:solidFill>
                <a:latin typeface="+mn-lt"/>
              </a:rPr>
              <a:t> aux </a:t>
            </a:r>
            <a:r>
              <a:rPr lang="en-US" sz="3200" b="1" dirty="0" err="1" smtClean="0">
                <a:solidFill>
                  <a:schemeClr val="bg1"/>
                </a:solidFill>
                <a:latin typeface="+mn-lt"/>
              </a:rPr>
              <a:t>ondes</a:t>
            </a:r>
            <a:r>
              <a:rPr lang="en-US" sz="3200" b="1" dirty="0" smtClean="0">
                <a:solidFill>
                  <a:schemeClr val="bg1"/>
                </a:solidFill>
                <a:latin typeface="+mn-lt"/>
              </a:rPr>
              <a:t> </a:t>
            </a:r>
            <a:r>
              <a:rPr lang="en-US" sz="3200" b="1" dirty="0" err="1" smtClean="0">
                <a:solidFill>
                  <a:schemeClr val="bg1"/>
                </a:solidFill>
                <a:latin typeface="+mn-lt"/>
              </a:rPr>
              <a:t>radioélectriques</a:t>
            </a:r>
            <a:r>
              <a:rPr lang="en-US" sz="3200" b="1" dirty="0" smtClean="0">
                <a:solidFill>
                  <a:schemeClr val="bg1"/>
                </a:solidFill>
                <a:latin typeface="+mn-lt"/>
              </a:rPr>
              <a:t> </a:t>
            </a:r>
            <a:r>
              <a:rPr lang="en-US" sz="3200" b="1" dirty="0" err="1" smtClean="0">
                <a:solidFill>
                  <a:schemeClr val="bg1"/>
                </a:solidFill>
                <a:latin typeface="+mn-lt"/>
              </a:rPr>
              <a:t>mais</a:t>
            </a:r>
            <a:r>
              <a:rPr lang="en-US" sz="3200" b="1" dirty="0" smtClean="0">
                <a:solidFill>
                  <a:schemeClr val="bg1"/>
                </a:solidFill>
                <a:latin typeface="+mn-lt"/>
              </a:rPr>
              <a:t> </a:t>
            </a:r>
            <a:r>
              <a:rPr lang="en-US" sz="3200" b="1" dirty="0" err="1" smtClean="0">
                <a:solidFill>
                  <a:schemeClr val="bg1"/>
                </a:solidFill>
                <a:latin typeface="+mn-lt"/>
              </a:rPr>
              <a:t>il</a:t>
            </a:r>
            <a:r>
              <a:rPr lang="en-US" sz="3200" b="1" dirty="0" smtClean="0">
                <a:solidFill>
                  <a:schemeClr val="bg1"/>
                </a:solidFill>
                <a:latin typeface="+mn-lt"/>
              </a:rPr>
              <a:t> </a:t>
            </a:r>
            <a:r>
              <a:rPr lang="en-US" sz="3200" b="1" dirty="0" err="1" smtClean="0">
                <a:solidFill>
                  <a:schemeClr val="bg1"/>
                </a:solidFill>
                <a:latin typeface="+mn-lt"/>
              </a:rPr>
              <a:t>possède</a:t>
            </a:r>
            <a:r>
              <a:rPr lang="en-US" sz="3200" b="1" dirty="0" smtClean="0">
                <a:solidFill>
                  <a:schemeClr val="bg1"/>
                </a:solidFill>
                <a:latin typeface="+mn-lt"/>
              </a:rPr>
              <a:t> </a:t>
            </a:r>
            <a:r>
              <a:rPr lang="en-US" sz="3200" b="1" dirty="0" err="1" smtClean="0">
                <a:solidFill>
                  <a:schemeClr val="bg1"/>
                </a:solidFill>
                <a:latin typeface="+mn-lt"/>
              </a:rPr>
              <a:t>une</a:t>
            </a:r>
            <a:r>
              <a:rPr lang="en-US" sz="3200" b="1" dirty="0" smtClean="0">
                <a:solidFill>
                  <a:schemeClr val="bg1"/>
                </a:solidFill>
                <a:latin typeface="+mn-lt"/>
              </a:rPr>
              <a:t> </a:t>
            </a:r>
            <a:r>
              <a:rPr lang="en-US" sz="3200" b="1" dirty="0" err="1" smtClean="0">
                <a:solidFill>
                  <a:schemeClr val="bg1"/>
                </a:solidFill>
                <a:latin typeface="+mn-lt"/>
              </a:rPr>
              <a:t>gamme</a:t>
            </a:r>
            <a:r>
              <a:rPr lang="en-US" sz="3200" b="1" dirty="0" smtClean="0">
                <a:solidFill>
                  <a:schemeClr val="bg1"/>
                </a:solidFill>
                <a:latin typeface="+mn-lt"/>
              </a:rPr>
              <a:t> de </a:t>
            </a:r>
            <a:r>
              <a:rPr lang="en-US" sz="3200" b="1" dirty="0" err="1" smtClean="0">
                <a:solidFill>
                  <a:schemeClr val="bg1"/>
                </a:solidFill>
                <a:latin typeface="+mn-lt"/>
              </a:rPr>
              <a:t>fréquence</a:t>
            </a:r>
            <a:r>
              <a:rPr lang="en-US" sz="3200" b="1" dirty="0" smtClean="0">
                <a:solidFill>
                  <a:schemeClr val="bg1"/>
                </a:solidFill>
                <a:latin typeface="+mn-lt"/>
              </a:rPr>
              <a:t> </a:t>
            </a:r>
            <a:r>
              <a:rPr lang="en-US" sz="3200" b="1" dirty="0" err="1" smtClean="0">
                <a:solidFill>
                  <a:schemeClr val="bg1"/>
                </a:solidFill>
                <a:latin typeface="+mn-lt"/>
              </a:rPr>
              <a:t>différente</a:t>
            </a:r>
            <a:r>
              <a:rPr lang="en-US" sz="3200" b="1" dirty="0" smtClean="0">
                <a:solidFill>
                  <a:schemeClr val="bg1"/>
                </a:solidFill>
                <a:latin typeface="+mn-lt"/>
              </a:rPr>
              <a:t>. </a:t>
            </a:r>
            <a:r>
              <a:rPr lang="en-US" sz="3200" b="1" dirty="0" err="1" smtClean="0">
                <a:solidFill>
                  <a:schemeClr val="bg1"/>
                </a:solidFill>
                <a:latin typeface="+mn-lt"/>
              </a:rPr>
              <a:t>L'ensoleillement</a:t>
            </a:r>
            <a:r>
              <a:rPr lang="en-US" sz="3200" b="1" dirty="0" smtClean="0">
                <a:solidFill>
                  <a:schemeClr val="bg1"/>
                </a:solidFill>
                <a:latin typeface="+mn-lt"/>
              </a:rPr>
              <a:t> </a:t>
            </a:r>
            <a:r>
              <a:rPr lang="en-US" sz="3200" b="1" dirty="0" err="1" smtClean="0">
                <a:solidFill>
                  <a:schemeClr val="bg1"/>
                </a:solidFill>
                <a:latin typeface="+mn-lt"/>
              </a:rPr>
              <a:t>est</a:t>
            </a:r>
            <a:r>
              <a:rPr lang="en-US" sz="3200" b="1" dirty="0" smtClean="0">
                <a:solidFill>
                  <a:schemeClr val="bg1"/>
                </a:solidFill>
                <a:latin typeface="+mn-lt"/>
              </a:rPr>
              <a:t> plus fort </a:t>
            </a:r>
            <a:r>
              <a:rPr lang="en-US" sz="3200" b="1" dirty="0" err="1" smtClean="0">
                <a:solidFill>
                  <a:schemeClr val="bg1"/>
                </a:solidFill>
                <a:latin typeface="+mn-lt"/>
              </a:rPr>
              <a:t>dans</a:t>
            </a:r>
            <a:r>
              <a:rPr lang="en-US" sz="3200" b="1" dirty="0" smtClean="0">
                <a:solidFill>
                  <a:schemeClr val="bg1"/>
                </a:solidFill>
                <a:latin typeface="+mn-lt"/>
              </a:rPr>
              <a:t> le </a:t>
            </a:r>
            <a:r>
              <a:rPr lang="en-US" sz="3200" b="1" dirty="0" err="1" smtClean="0">
                <a:solidFill>
                  <a:schemeClr val="bg1"/>
                </a:solidFill>
                <a:latin typeface="+mn-lt"/>
              </a:rPr>
              <a:t>Sud</a:t>
            </a:r>
            <a:r>
              <a:rPr lang="en-US" sz="3200" b="1" dirty="0" smtClean="0">
                <a:solidFill>
                  <a:schemeClr val="bg1"/>
                </a:solidFill>
                <a:latin typeface="+mn-lt"/>
              </a:rPr>
              <a:t>, </a:t>
            </a:r>
            <a:r>
              <a:rPr lang="en-US" sz="3200" b="1" dirty="0" err="1" smtClean="0">
                <a:solidFill>
                  <a:schemeClr val="bg1"/>
                </a:solidFill>
                <a:latin typeface="+mn-lt"/>
              </a:rPr>
              <a:t>mais</a:t>
            </a:r>
            <a:r>
              <a:rPr lang="en-US" sz="3200" b="1" dirty="0" smtClean="0">
                <a:solidFill>
                  <a:schemeClr val="bg1"/>
                </a:solidFill>
                <a:latin typeface="+mn-lt"/>
              </a:rPr>
              <a:t> </a:t>
            </a:r>
            <a:r>
              <a:rPr lang="en-US" sz="3200" b="1" dirty="0" err="1" smtClean="0">
                <a:solidFill>
                  <a:schemeClr val="bg1"/>
                </a:solidFill>
                <a:latin typeface="+mn-lt"/>
              </a:rPr>
              <a:t>dans</a:t>
            </a:r>
            <a:r>
              <a:rPr lang="en-US" sz="3200" b="1" dirty="0" smtClean="0">
                <a:solidFill>
                  <a:schemeClr val="bg1"/>
                </a:solidFill>
                <a:latin typeface="+mn-lt"/>
              </a:rPr>
              <a:t> le Nord, les </a:t>
            </a:r>
            <a:r>
              <a:rPr lang="en-US" sz="3200" b="1" dirty="0" err="1" smtClean="0">
                <a:solidFill>
                  <a:schemeClr val="bg1"/>
                </a:solidFill>
                <a:latin typeface="+mn-lt"/>
              </a:rPr>
              <a:t>besoins</a:t>
            </a:r>
            <a:r>
              <a:rPr lang="en-US" sz="3200" b="1" dirty="0" smtClean="0">
                <a:solidFill>
                  <a:schemeClr val="bg1"/>
                </a:solidFill>
                <a:latin typeface="+mn-lt"/>
              </a:rPr>
              <a:t> en </a:t>
            </a:r>
            <a:r>
              <a:rPr lang="en-US" sz="3200" b="1" dirty="0" err="1" smtClean="0">
                <a:solidFill>
                  <a:schemeClr val="bg1"/>
                </a:solidFill>
                <a:latin typeface="+mn-lt"/>
              </a:rPr>
              <a:t>chauffage</a:t>
            </a:r>
            <a:r>
              <a:rPr lang="en-US" sz="3200" b="1" dirty="0" smtClean="0">
                <a:solidFill>
                  <a:schemeClr val="bg1"/>
                </a:solidFill>
                <a:latin typeface="+mn-lt"/>
              </a:rPr>
              <a:t> </a:t>
            </a:r>
            <a:r>
              <a:rPr lang="en-US" sz="3200" b="1" dirty="0" err="1" smtClean="0">
                <a:solidFill>
                  <a:schemeClr val="bg1"/>
                </a:solidFill>
                <a:latin typeface="+mn-lt"/>
              </a:rPr>
              <a:t>sont</a:t>
            </a:r>
            <a:r>
              <a:rPr lang="en-US" sz="3200" b="1" dirty="0" smtClean="0">
                <a:solidFill>
                  <a:schemeClr val="bg1"/>
                </a:solidFill>
                <a:latin typeface="+mn-lt"/>
              </a:rPr>
              <a:t> plus </a:t>
            </a:r>
            <a:r>
              <a:rPr lang="en-US" sz="3200" b="1" dirty="0" err="1" smtClean="0">
                <a:solidFill>
                  <a:schemeClr val="bg1"/>
                </a:solidFill>
                <a:latin typeface="+mn-lt"/>
              </a:rPr>
              <a:t>importants</a:t>
            </a:r>
            <a:r>
              <a:rPr lang="en-US" sz="3200" b="1" dirty="0" smtClean="0">
                <a:solidFill>
                  <a:schemeClr val="bg1"/>
                </a:solidFill>
                <a:latin typeface="+mn-lt"/>
              </a:rPr>
              <a:t> et plus </a:t>
            </a:r>
            <a:r>
              <a:rPr lang="en-US" sz="3200" b="1" dirty="0" err="1" smtClean="0">
                <a:solidFill>
                  <a:schemeClr val="bg1"/>
                </a:solidFill>
                <a:latin typeface="+mn-lt"/>
              </a:rPr>
              <a:t>étalés</a:t>
            </a:r>
            <a:r>
              <a:rPr lang="en-US" sz="3200" b="1" dirty="0" smtClean="0">
                <a:solidFill>
                  <a:schemeClr val="bg1"/>
                </a:solidFill>
                <a:latin typeface="+mn-lt"/>
              </a:rPr>
              <a:t> </a:t>
            </a:r>
            <a:r>
              <a:rPr lang="en-US" sz="3200" b="1" dirty="0" err="1" smtClean="0">
                <a:solidFill>
                  <a:schemeClr val="bg1"/>
                </a:solidFill>
                <a:latin typeface="+mn-lt"/>
              </a:rPr>
              <a:t>sur</a:t>
            </a:r>
            <a:r>
              <a:rPr lang="en-US" sz="3200" b="1" dirty="0" smtClean="0">
                <a:solidFill>
                  <a:schemeClr val="bg1"/>
                </a:solidFill>
                <a:latin typeface="+mn-lt"/>
              </a:rPr>
              <a:t> </a:t>
            </a:r>
            <a:r>
              <a:rPr lang="en-US" sz="3200" b="1" dirty="0" err="1" smtClean="0">
                <a:solidFill>
                  <a:schemeClr val="bg1"/>
                </a:solidFill>
                <a:latin typeface="+mn-lt"/>
              </a:rPr>
              <a:t>l'année</a:t>
            </a:r>
            <a:r>
              <a:rPr lang="en-US" sz="3200" b="1" dirty="0" smtClean="0">
                <a:solidFill>
                  <a:schemeClr val="bg1"/>
                </a:solidFill>
                <a:latin typeface="+mn-lt"/>
              </a:rPr>
              <a:t>. </a:t>
            </a:r>
            <a:r>
              <a:rPr lang="en-US" sz="3200" b="1" dirty="0" err="1" smtClean="0">
                <a:solidFill>
                  <a:schemeClr val="bg1"/>
                </a:solidFill>
                <a:latin typeface="+mn-lt"/>
              </a:rPr>
              <a:t>L’énergie</a:t>
            </a:r>
            <a:r>
              <a:rPr lang="en-US" sz="3200" b="1" dirty="0" smtClean="0">
                <a:solidFill>
                  <a:schemeClr val="bg1"/>
                </a:solidFill>
                <a:latin typeface="+mn-lt"/>
              </a:rPr>
              <a:t> </a:t>
            </a:r>
            <a:r>
              <a:rPr lang="en-US" sz="3200" b="1" dirty="0" err="1" smtClean="0">
                <a:solidFill>
                  <a:schemeClr val="bg1"/>
                </a:solidFill>
                <a:latin typeface="+mn-lt"/>
              </a:rPr>
              <a:t>peut</a:t>
            </a:r>
            <a:r>
              <a:rPr lang="en-US" sz="3200" b="1" dirty="0" smtClean="0">
                <a:solidFill>
                  <a:schemeClr val="bg1"/>
                </a:solidFill>
                <a:latin typeface="+mn-lt"/>
              </a:rPr>
              <a:t> </a:t>
            </a:r>
            <a:r>
              <a:rPr lang="en-US" sz="3200" b="1" dirty="0" err="1" smtClean="0">
                <a:solidFill>
                  <a:schemeClr val="bg1"/>
                </a:solidFill>
                <a:latin typeface="+mn-lt"/>
              </a:rPr>
              <a:t>être</a:t>
            </a:r>
            <a:r>
              <a:rPr lang="en-US" sz="3200" b="1" dirty="0" smtClean="0">
                <a:solidFill>
                  <a:schemeClr val="bg1"/>
                </a:solidFill>
                <a:latin typeface="+mn-lt"/>
              </a:rPr>
              <a:t> </a:t>
            </a:r>
            <a:r>
              <a:rPr lang="en-US" sz="3200" b="1" dirty="0" err="1" smtClean="0">
                <a:solidFill>
                  <a:schemeClr val="bg1"/>
                </a:solidFill>
                <a:latin typeface="+mn-lt"/>
              </a:rPr>
              <a:t>récupérée</a:t>
            </a:r>
            <a:r>
              <a:rPr lang="en-US" sz="3200" b="1" dirty="0" smtClean="0">
                <a:solidFill>
                  <a:schemeClr val="bg1"/>
                </a:solidFill>
                <a:latin typeface="+mn-lt"/>
              </a:rPr>
              <a:t> par des </a:t>
            </a:r>
            <a:r>
              <a:rPr lang="en-US" sz="3200" b="1" dirty="0" err="1" smtClean="0">
                <a:solidFill>
                  <a:schemeClr val="bg1"/>
                </a:solidFill>
                <a:latin typeface="+mn-lt"/>
              </a:rPr>
              <a:t>capteurs</a:t>
            </a:r>
            <a:r>
              <a:rPr lang="en-US" sz="3200" b="1" dirty="0" smtClean="0">
                <a:solidFill>
                  <a:schemeClr val="bg1"/>
                </a:solidFill>
                <a:latin typeface="+mn-lt"/>
              </a:rPr>
              <a:t> </a:t>
            </a:r>
            <a:r>
              <a:rPr lang="en-US" sz="3200" b="1" dirty="0" err="1" smtClean="0">
                <a:solidFill>
                  <a:schemeClr val="bg1"/>
                </a:solidFill>
                <a:latin typeface="+mn-lt"/>
              </a:rPr>
              <a:t>solaires</a:t>
            </a:r>
            <a:r>
              <a:rPr lang="en-US" sz="3200" b="1" dirty="0" smtClean="0">
                <a:solidFill>
                  <a:schemeClr val="bg1"/>
                </a:solidFill>
                <a:latin typeface="+mn-lt"/>
              </a:rPr>
              <a:t> </a:t>
            </a:r>
            <a:r>
              <a:rPr lang="en-US" sz="3200" b="1" dirty="0" err="1" smtClean="0">
                <a:solidFill>
                  <a:schemeClr val="bg1"/>
                </a:solidFill>
                <a:latin typeface="+mn-lt"/>
              </a:rPr>
              <a:t>thermiques</a:t>
            </a:r>
            <a:r>
              <a:rPr lang="en-US" sz="3200" b="1" dirty="0" smtClean="0">
                <a:solidFill>
                  <a:schemeClr val="bg1"/>
                </a:solidFill>
                <a:latin typeface="+mn-lt"/>
              </a:rPr>
              <a:t> </a:t>
            </a:r>
            <a:r>
              <a:rPr lang="en-US" sz="3200" b="1" dirty="0" err="1" smtClean="0">
                <a:solidFill>
                  <a:schemeClr val="bg1"/>
                </a:solidFill>
                <a:latin typeface="+mn-lt"/>
              </a:rPr>
              <a:t>ou</a:t>
            </a:r>
            <a:r>
              <a:rPr lang="en-US" sz="3200" b="1" dirty="0" smtClean="0">
                <a:solidFill>
                  <a:schemeClr val="bg1"/>
                </a:solidFill>
                <a:latin typeface="+mn-lt"/>
              </a:rPr>
              <a:t> </a:t>
            </a:r>
            <a:r>
              <a:rPr lang="en-US" sz="3200" b="1" dirty="0" err="1" smtClean="0">
                <a:solidFill>
                  <a:schemeClr val="bg1"/>
                </a:solidFill>
                <a:latin typeface="+mn-lt"/>
              </a:rPr>
              <a:t>photovoltaïques</a:t>
            </a:r>
            <a:r>
              <a:rPr lang="en-US" sz="3200" b="1" dirty="0" smtClean="0">
                <a:solidFill>
                  <a:schemeClr val="bg1"/>
                </a:solidFill>
                <a:latin typeface="+mn-lt"/>
              </a:rPr>
              <a:t>. Le flux </a:t>
            </a:r>
            <a:r>
              <a:rPr lang="en-US" sz="3200" b="1" dirty="0" err="1" smtClean="0">
                <a:solidFill>
                  <a:schemeClr val="bg1"/>
                </a:solidFill>
                <a:latin typeface="+mn-lt"/>
              </a:rPr>
              <a:t>solaire</a:t>
            </a:r>
            <a:r>
              <a:rPr lang="en-US" sz="3200" b="1" dirty="0" smtClean="0">
                <a:solidFill>
                  <a:schemeClr val="bg1"/>
                </a:solidFill>
                <a:latin typeface="+mn-lt"/>
              </a:rPr>
              <a:t> </a:t>
            </a:r>
            <a:r>
              <a:rPr lang="en-US" sz="3200" b="1" dirty="0" err="1" smtClean="0">
                <a:solidFill>
                  <a:schemeClr val="bg1"/>
                </a:solidFill>
                <a:latin typeface="+mn-lt"/>
              </a:rPr>
              <a:t>peut</a:t>
            </a:r>
            <a:r>
              <a:rPr lang="en-US" sz="3200" b="1" dirty="0" smtClean="0">
                <a:solidFill>
                  <a:schemeClr val="bg1"/>
                </a:solidFill>
                <a:latin typeface="+mn-lt"/>
              </a:rPr>
              <a:t> </a:t>
            </a:r>
            <a:r>
              <a:rPr lang="en-US" sz="3200" b="1" dirty="0" err="1" smtClean="0">
                <a:solidFill>
                  <a:schemeClr val="bg1"/>
                </a:solidFill>
                <a:latin typeface="+mn-lt"/>
              </a:rPr>
              <a:t>être</a:t>
            </a:r>
            <a:r>
              <a:rPr lang="en-US" sz="3200" b="1" dirty="0" smtClean="0">
                <a:solidFill>
                  <a:schemeClr val="bg1"/>
                </a:solidFill>
                <a:latin typeface="+mn-lt"/>
              </a:rPr>
              <a:t> </a:t>
            </a:r>
            <a:r>
              <a:rPr lang="en-US" sz="3200" b="1" dirty="0" err="1" smtClean="0">
                <a:solidFill>
                  <a:schemeClr val="bg1"/>
                </a:solidFill>
                <a:latin typeface="+mn-lt"/>
              </a:rPr>
              <a:t>directement</a:t>
            </a:r>
            <a:r>
              <a:rPr lang="en-US" sz="3200" b="1" dirty="0" smtClean="0">
                <a:solidFill>
                  <a:schemeClr val="bg1"/>
                </a:solidFill>
                <a:latin typeface="+mn-lt"/>
              </a:rPr>
              <a:t> </a:t>
            </a:r>
            <a:r>
              <a:rPr lang="en-US" sz="3200" b="1" dirty="0" err="1" smtClean="0">
                <a:solidFill>
                  <a:schemeClr val="bg1"/>
                </a:solidFill>
                <a:latin typeface="+mn-lt"/>
              </a:rPr>
              <a:t>converti</a:t>
            </a:r>
            <a:r>
              <a:rPr lang="en-US" sz="3200" b="1" dirty="0" smtClean="0">
                <a:solidFill>
                  <a:schemeClr val="bg1"/>
                </a:solidFill>
                <a:latin typeface="+mn-lt"/>
              </a:rPr>
              <a:t> en </a:t>
            </a:r>
            <a:r>
              <a:rPr lang="en-US" sz="3200" b="1" dirty="0" err="1" smtClean="0">
                <a:solidFill>
                  <a:schemeClr val="bg1"/>
                </a:solidFill>
                <a:latin typeface="+mn-lt"/>
              </a:rPr>
              <a:t>chaleur</a:t>
            </a:r>
            <a:r>
              <a:rPr lang="en-US" sz="3200" b="1" dirty="0" smtClean="0">
                <a:solidFill>
                  <a:schemeClr val="bg1"/>
                </a:solidFill>
                <a:latin typeface="+mn-lt"/>
              </a:rPr>
              <a:t> par </a:t>
            </a:r>
            <a:r>
              <a:rPr lang="en-US" sz="3200" b="1" dirty="0" err="1" smtClean="0">
                <a:solidFill>
                  <a:schemeClr val="bg1"/>
                </a:solidFill>
                <a:latin typeface="+mn-lt"/>
              </a:rPr>
              <a:t>l'intermédiaire</a:t>
            </a:r>
            <a:r>
              <a:rPr lang="en-US" sz="3200" b="1" dirty="0" smtClean="0">
                <a:solidFill>
                  <a:schemeClr val="bg1"/>
                </a:solidFill>
                <a:latin typeface="+mn-lt"/>
              </a:rPr>
              <a:t> de </a:t>
            </a:r>
            <a:r>
              <a:rPr lang="en-US" sz="3200" b="1" dirty="0" err="1" smtClean="0">
                <a:solidFill>
                  <a:schemeClr val="bg1"/>
                </a:solidFill>
                <a:latin typeface="+mn-lt"/>
              </a:rPr>
              <a:t>capteurs</a:t>
            </a:r>
            <a:r>
              <a:rPr lang="en-US" sz="3200" b="1" dirty="0" smtClean="0">
                <a:solidFill>
                  <a:schemeClr val="bg1"/>
                </a:solidFill>
                <a:latin typeface="+mn-lt"/>
              </a:rPr>
              <a:t> </a:t>
            </a:r>
            <a:r>
              <a:rPr lang="en-US" sz="3200" b="1" dirty="0" err="1" smtClean="0">
                <a:solidFill>
                  <a:schemeClr val="bg1"/>
                </a:solidFill>
                <a:latin typeface="+mn-lt"/>
              </a:rPr>
              <a:t>solaires</a:t>
            </a:r>
            <a:r>
              <a:rPr lang="en-US" sz="3200" b="1" dirty="0" smtClean="0">
                <a:solidFill>
                  <a:schemeClr val="bg1"/>
                </a:solidFill>
                <a:latin typeface="+mn-lt"/>
              </a:rPr>
              <a:t> </a:t>
            </a:r>
            <a:r>
              <a:rPr lang="en-US" sz="3200" b="1" dirty="0" err="1" smtClean="0">
                <a:solidFill>
                  <a:schemeClr val="bg1"/>
                </a:solidFill>
                <a:latin typeface="+mn-lt"/>
              </a:rPr>
              <a:t>thermiques</a:t>
            </a:r>
            <a:r>
              <a:rPr lang="en-US" sz="3200" b="1" dirty="0" smtClean="0">
                <a:solidFill>
                  <a:schemeClr val="bg1"/>
                </a:solidFill>
                <a:latin typeface="+mn-lt"/>
              </a:rPr>
              <a:t>. </a:t>
            </a:r>
            <a:r>
              <a:rPr lang="en-US" sz="3200" b="1" dirty="0" err="1" smtClean="0">
                <a:solidFill>
                  <a:schemeClr val="bg1"/>
                </a:solidFill>
                <a:latin typeface="+mn-lt"/>
              </a:rPr>
              <a:t>Cette</a:t>
            </a:r>
            <a:r>
              <a:rPr lang="en-US" sz="3200" b="1" dirty="0" smtClean="0">
                <a:solidFill>
                  <a:schemeClr val="bg1"/>
                </a:solidFill>
                <a:latin typeface="+mn-lt"/>
              </a:rPr>
              <a:t> technique </a:t>
            </a:r>
            <a:r>
              <a:rPr lang="en-US" sz="3200" b="1" dirty="0" err="1" smtClean="0">
                <a:solidFill>
                  <a:schemeClr val="bg1"/>
                </a:solidFill>
                <a:latin typeface="+mn-lt"/>
              </a:rPr>
              <a:t>est</a:t>
            </a:r>
            <a:r>
              <a:rPr lang="en-US" sz="3200" b="1" dirty="0" smtClean="0">
                <a:solidFill>
                  <a:schemeClr val="bg1"/>
                </a:solidFill>
                <a:latin typeface="+mn-lt"/>
              </a:rPr>
              <a:t> applicable au </a:t>
            </a:r>
            <a:r>
              <a:rPr lang="en-US" sz="3200" b="1" dirty="0" err="1" smtClean="0">
                <a:solidFill>
                  <a:schemeClr val="bg1"/>
                </a:solidFill>
                <a:latin typeface="+mn-lt"/>
              </a:rPr>
              <a:t>chauffage</a:t>
            </a:r>
            <a:r>
              <a:rPr lang="en-US" sz="3200" b="1" dirty="0" smtClean="0">
                <a:solidFill>
                  <a:schemeClr val="bg1"/>
                </a:solidFill>
                <a:latin typeface="+mn-lt"/>
              </a:rPr>
              <a:t> des habitations, des </a:t>
            </a:r>
            <a:r>
              <a:rPr lang="en-US" sz="3200" b="1" dirty="0" err="1" smtClean="0">
                <a:solidFill>
                  <a:schemeClr val="bg1"/>
                </a:solidFill>
                <a:latin typeface="+mn-lt"/>
              </a:rPr>
              <a:t>piscines</a:t>
            </a:r>
            <a:r>
              <a:rPr lang="en-US" sz="3200" b="1" dirty="0" smtClean="0">
                <a:solidFill>
                  <a:schemeClr val="bg1"/>
                </a:solidFill>
                <a:latin typeface="+mn-lt"/>
              </a:rPr>
              <a:t>, à la production </a:t>
            </a:r>
            <a:r>
              <a:rPr lang="en-US" sz="3200" b="1" dirty="0" err="1" smtClean="0">
                <a:solidFill>
                  <a:schemeClr val="bg1"/>
                </a:solidFill>
                <a:latin typeface="+mn-lt"/>
              </a:rPr>
              <a:t>d'eau</a:t>
            </a:r>
            <a:r>
              <a:rPr lang="en-US" sz="3200" b="1" dirty="0" smtClean="0">
                <a:solidFill>
                  <a:schemeClr val="bg1"/>
                </a:solidFill>
                <a:latin typeface="+mn-lt"/>
              </a:rPr>
              <a:t> </a:t>
            </a:r>
            <a:r>
              <a:rPr lang="en-US" sz="3200" b="1" dirty="0" err="1" smtClean="0">
                <a:solidFill>
                  <a:schemeClr val="bg1"/>
                </a:solidFill>
                <a:latin typeface="+mn-lt"/>
              </a:rPr>
              <a:t>chaude</a:t>
            </a:r>
            <a:r>
              <a:rPr lang="en-US" sz="3200" b="1" dirty="0" smtClean="0">
                <a:solidFill>
                  <a:schemeClr val="bg1"/>
                </a:solidFill>
                <a:latin typeface="+mn-lt"/>
              </a:rPr>
              <a:t> </a:t>
            </a:r>
            <a:r>
              <a:rPr lang="en-US" sz="3200" b="1" dirty="0" err="1" smtClean="0">
                <a:solidFill>
                  <a:schemeClr val="bg1"/>
                </a:solidFill>
                <a:latin typeface="+mn-lt"/>
              </a:rPr>
              <a:t>sanitaire</a:t>
            </a:r>
            <a:r>
              <a:rPr lang="en-US" sz="3200" b="1" dirty="0" smtClean="0">
                <a:solidFill>
                  <a:schemeClr val="bg1"/>
                </a:solidFill>
                <a:latin typeface="+mn-lt"/>
              </a:rPr>
              <a:t>, </a:t>
            </a:r>
            <a:r>
              <a:rPr lang="en-US" sz="3200" b="1" dirty="0" err="1" smtClean="0">
                <a:solidFill>
                  <a:schemeClr val="bg1"/>
                </a:solidFill>
                <a:latin typeface="+mn-lt"/>
              </a:rPr>
              <a:t>ou</a:t>
            </a:r>
            <a:r>
              <a:rPr lang="en-US" sz="3200" b="1" dirty="0" smtClean="0">
                <a:solidFill>
                  <a:schemeClr val="bg1"/>
                </a:solidFill>
                <a:latin typeface="+mn-lt"/>
              </a:rPr>
              <a:t> encore au </a:t>
            </a:r>
            <a:r>
              <a:rPr lang="en-US" sz="3200" b="1" dirty="0" err="1" smtClean="0">
                <a:solidFill>
                  <a:schemeClr val="bg1"/>
                </a:solidFill>
                <a:latin typeface="+mn-lt"/>
              </a:rPr>
              <a:t>séchage</a:t>
            </a:r>
            <a:r>
              <a:rPr lang="en-US" sz="3200" b="1" dirty="0" smtClean="0">
                <a:solidFill>
                  <a:schemeClr val="bg1"/>
                </a:solidFill>
                <a:latin typeface="+mn-lt"/>
              </a:rPr>
              <a:t> des </a:t>
            </a:r>
            <a:r>
              <a:rPr lang="en-US" sz="3200" b="1" dirty="0" err="1" smtClean="0">
                <a:solidFill>
                  <a:schemeClr val="bg1"/>
                </a:solidFill>
                <a:latin typeface="+mn-lt"/>
              </a:rPr>
              <a:t>récoltes</a:t>
            </a:r>
            <a:r>
              <a:rPr lang="en-US" sz="3200" b="1" dirty="0" smtClean="0">
                <a:solidFill>
                  <a:schemeClr val="bg1"/>
                </a:solidFill>
                <a:latin typeface="+mn-lt"/>
              </a:rPr>
              <a:t> (</a:t>
            </a:r>
            <a:r>
              <a:rPr lang="en-US" sz="3200" b="1" dirty="0" err="1" smtClean="0">
                <a:solidFill>
                  <a:schemeClr val="bg1"/>
                </a:solidFill>
                <a:latin typeface="+mn-lt"/>
              </a:rPr>
              <a:t>fourrage</a:t>
            </a:r>
            <a:r>
              <a:rPr lang="en-US" sz="3200" b="1" dirty="0" smtClean="0">
                <a:solidFill>
                  <a:schemeClr val="bg1"/>
                </a:solidFill>
                <a:latin typeface="+mn-lt"/>
              </a:rPr>
              <a:t>, </a:t>
            </a:r>
            <a:r>
              <a:rPr lang="en-US" sz="3200" b="1" dirty="0" err="1" smtClean="0">
                <a:solidFill>
                  <a:schemeClr val="bg1"/>
                </a:solidFill>
                <a:latin typeface="+mn-lt"/>
              </a:rPr>
              <a:t>céréales</a:t>
            </a:r>
            <a:r>
              <a:rPr lang="en-US" sz="3200" b="1" dirty="0" smtClean="0">
                <a:solidFill>
                  <a:schemeClr val="bg1"/>
                </a:solidFill>
                <a:latin typeface="+mn-lt"/>
              </a:rPr>
              <a:t>, fruits) </a:t>
            </a:r>
            <a:r>
              <a:rPr lang="en-US" sz="3200" b="1" dirty="0" err="1" smtClean="0">
                <a:solidFill>
                  <a:schemeClr val="bg1"/>
                </a:solidFill>
                <a:latin typeface="+mn-lt"/>
              </a:rPr>
              <a:t>comme</a:t>
            </a:r>
            <a:r>
              <a:rPr lang="en-US" sz="3200" b="1" dirty="0" smtClean="0">
                <a:solidFill>
                  <a:schemeClr val="bg1"/>
                </a:solidFill>
                <a:latin typeface="+mn-lt"/>
              </a:rPr>
              <a:t> </a:t>
            </a:r>
            <a:r>
              <a:rPr lang="en-US" sz="3200" b="1" dirty="0" err="1" smtClean="0">
                <a:solidFill>
                  <a:schemeClr val="bg1"/>
                </a:solidFill>
                <a:latin typeface="+mn-lt"/>
              </a:rPr>
              <a:t>c’est</a:t>
            </a:r>
            <a:r>
              <a:rPr lang="en-US" sz="3200" b="1" dirty="0" smtClean="0">
                <a:solidFill>
                  <a:schemeClr val="bg1"/>
                </a:solidFill>
                <a:latin typeface="+mn-lt"/>
              </a:rPr>
              <a:t> le </a:t>
            </a:r>
            <a:r>
              <a:rPr lang="en-US" sz="3200" b="1" dirty="0" err="1" smtClean="0">
                <a:solidFill>
                  <a:schemeClr val="bg1"/>
                </a:solidFill>
                <a:latin typeface="+mn-lt"/>
              </a:rPr>
              <a:t>cas</a:t>
            </a:r>
            <a:r>
              <a:rPr lang="en-US" sz="3200" b="1" dirty="0" smtClean="0">
                <a:solidFill>
                  <a:schemeClr val="bg1"/>
                </a:solidFill>
                <a:latin typeface="+mn-lt"/>
              </a:rPr>
              <a:t> de </a:t>
            </a:r>
            <a:r>
              <a:rPr lang="en-US" sz="3200" b="1" dirty="0" err="1" smtClean="0">
                <a:solidFill>
                  <a:schemeClr val="bg1"/>
                </a:solidFill>
                <a:latin typeface="+mn-lt"/>
              </a:rPr>
              <a:t>notre</a:t>
            </a:r>
            <a:r>
              <a:rPr lang="en-US" sz="3200" b="1" dirty="0" smtClean="0">
                <a:solidFill>
                  <a:schemeClr val="bg1"/>
                </a:solidFill>
                <a:latin typeface="+mn-lt"/>
              </a:rPr>
              <a:t> </a:t>
            </a:r>
            <a:r>
              <a:rPr lang="en-US" sz="3200" b="1" dirty="0" err="1" smtClean="0">
                <a:solidFill>
                  <a:schemeClr val="bg1"/>
                </a:solidFill>
                <a:latin typeface="+mn-lt"/>
              </a:rPr>
              <a:t>étude</a:t>
            </a:r>
            <a:r>
              <a:rPr lang="en-US" sz="3200" b="1" dirty="0" smtClean="0">
                <a:solidFill>
                  <a:schemeClr val="bg1"/>
                </a:solidFill>
                <a:latin typeface="+mn-lt"/>
              </a:rPr>
              <a:t>.</a:t>
            </a:r>
          </a:p>
          <a:p>
            <a:endParaRPr lang="en-US" dirty="0"/>
          </a:p>
        </p:txBody>
      </p:sp>
      <p:sp>
        <p:nvSpPr>
          <p:cNvPr id="250" name="Text Placeholder 249"/>
          <p:cNvSpPr>
            <a:spLocks noGrp="1"/>
          </p:cNvSpPr>
          <p:nvPr>
            <p:ph type="body" sz="quarter" idx="26"/>
          </p:nvPr>
        </p:nvSpPr>
        <p:spPr>
          <a:xfrm>
            <a:off x="16613149" y="7489506"/>
            <a:ext cx="15448916" cy="22288110"/>
          </a:xfrm>
          <a:solidFill>
            <a:schemeClr val="bg2">
              <a:lumMod val="25000"/>
            </a:schemeClr>
          </a:solidFill>
        </p:spPr>
        <p:txBody>
          <a:bodyPr/>
          <a:lstStyle/>
          <a:p>
            <a:pPr>
              <a:lnSpc>
                <a:spcPct val="150000"/>
              </a:lnSpc>
            </a:pPr>
            <a:r>
              <a:rPr lang="en-US" sz="3200" dirty="0" smtClean="0">
                <a:solidFill>
                  <a:schemeClr val="bg1"/>
                </a:solidFill>
              </a:rPr>
              <a:t>Le </a:t>
            </a:r>
            <a:r>
              <a:rPr lang="en-US" sz="3200" dirty="0" err="1" smtClean="0">
                <a:solidFill>
                  <a:schemeClr val="bg1"/>
                </a:solidFill>
              </a:rPr>
              <a:t>rôle</a:t>
            </a:r>
            <a:r>
              <a:rPr lang="en-US" sz="3200" dirty="0" smtClean="0">
                <a:solidFill>
                  <a:schemeClr val="bg1"/>
                </a:solidFill>
              </a:rPr>
              <a:t> d’un </a:t>
            </a:r>
            <a:r>
              <a:rPr lang="en-US" sz="3200" dirty="0" err="1" smtClean="0">
                <a:solidFill>
                  <a:schemeClr val="bg1"/>
                </a:solidFill>
              </a:rPr>
              <a:t>capteur</a:t>
            </a:r>
            <a:r>
              <a:rPr lang="en-US" sz="3200" dirty="0" smtClean="0">
                <a:solidFill>
                  <a:schemeClr val="bg1"/>
                </a:solidFill>
              </a:rPr>
              <a:t> </a:t>
            </a:r>
            <a:r>
              <a:rPr lang="en-US" sz="3200" dirty="0" err="1" smtClean="0">
                <a:solidFill>
                  <a:schemeClr val="bg1"/>
                </a:solidFill>
              </a:rPr>
              <a:t>solaire</a:t>
            </a:r>
            <a:r>
              <a:rPr lang="en-US" sz="3200" dirty="0" smtClean="0">
                <a:solidFill>
                  <a:schemeClr val="bg1"/>
                </a:solidFill>
              </a:rPr>
              <a:t> </a:t>
            </a:r>
            <a:r>
              <a:rPr lang="en-US" sz="3200" dirty="0" err="1" smtClean="0">
                <a:solidFill>
                  <a:schemeClr val="bg1"/>
                </a:solidFill>
              </a:rPr>
              <a:t>est</a:t>
            </a:r>
            <a:r>
              <a:rPr lang="en-US" sz="3200" dirty="0" smtClean="0">
                <a:solidFill>
                  <a:schemeClr val="bg1"/>
                </a:solidFill>
              </a:rPr>
              <a:t> de transformer le </a:t>
            </a:r>
            <a:r>
              <a:rPr lang="en-US" sz="3200" dirty="0" err="1" smtClean="0">
                <a:solidFill>
                  <a:schemeClr val="bg1"/>
                </a:solidFill>
              </a:rPr>
              <a:t>rayonnement</a:t>
            </a:r>
            <a:r>
              <a:rPr lang="en-US" sz="3200" dirty="0" smtClean="0">
                <a:solidFill>
                  <a:schemeClr val="bg1"/>
                </a:solidFill>
              </a:rPr>
              <a:t> </a:t>
            </a:r>
            <a:r>
              <a:rPr lang="en-US" sz="3200" dirty="0" err="1" smtClean="0">
                <a:solidFill>
                  <a:schemeClr val="bg1"/>
                </a:solidFill>
              </a:rPr>
              <a:t>solaire</a:t>
            </a:r>
            <a:r>
              <a:rPr lang="en-US" sz="3200" dirty="0" smtClean="0">
                <a:solidFill>
                  <a:schemeClr val="bg1"/>
                </a:solidFill>
              </a:rPr>
              <a:t> </a:t>
            </a:r>
            <a:r>
              <a:rPr lang="en-US" sz="3200" dirty="0" err="1" smtClean="0">
                <a:solidFill>
                  <a:schemeClr val="bg1"/>
                </a:solidFill>
              </a:rPr>
              <a:t>qu’il</a:t>
            </a:r>
            <a:r>
              <a:rPr lang="en-US" sz="3200" dirty="0" smtClean="0">
                <a:solidFill>
                  <a:schemeClr val="bg1"/>
                </a:solidFill>
              </a:rPr>
              <a:t> </a:t>
            </a:r>
            <a:r>
              <a:rPr lang="en-US" sz="3200" dirty="0" err="1" smtClean="0">
                <a:solidFill>
                  <a:schemeClr val="bg1"/>
                </a:solidFill>
              </a:rPr>
              <a:t>reçoit</a:t>
            </a:r>
            <a:r>
              <a:rPr lang="en-US" sz="3200" dirty="0" smtClean="0">
                <a:solidFill>
                  <a:schemeClr val="bg1"/>
                </a:solidFill>
              </a:rPr>
              <a:t> en </a:t>
            </a:r>
            <a:r>
              <a:rPr lang="en-US" sz="3200" dirty="0" err="1" smtClean="0">
                <a:solidFill>
                  <a:schemeClr val="bg1"/>
                </a:solidFill>
              </a:rPr>
              <a:t>énergie</a:t>
            </a:r>
            <a:r>
              <a:rPr lang="en-US" sz="3200" dirty="0" smtClean="0">
                <a:solidFill>
                  <a:schemeClr val="bg1"/>
                </a:solidFill>
              </a:rPr>
              <a:t> </a:t>
            </a:r>
            <a:r>
              <a:rPr lang="en-US" sz="3200" dirty="0" err="1" smtClean="0">
                <a:solidFill>
                  <a:schemeClr val="bg1"/>
                </a:solidFill>
              </a:rPr>
              <a:t>calorifique</a:t>
            </a:r>
            <a:r>
              <a:rPr lang="en-US" sz="3200" dirty="0" smtClean="0">
                <a:solidFill>
                  <a:schemeClr val="bg1"/>
                </a:solidFill>
              </a:rPr>
              <a:t> </a:t>
            </a:r>
            <a:r>
              <a:rPr lang="en-US" sz="3200" dirty="0" err="1" smtClean="0">
                <a:solidFill>
                  <a:schemeClr val="bg1"/>
                </a:solidFill>
              </a:rPr>
              <a:t>utilisable</a:t>
            </a:r>
            <a:r>
              <a:rPr lang="en-US" sz="3200" dirty="0" smtClean="0">
                <a:solidFill>
                  <a:schemeClr val="bg1"/>
                </a:solidFill>
              </a:rPr>
              <a:t>, le plus </a:t>
            </a:r>
            <a:r>
              <a:rPr lang="en-US" sz="3200" dirty="0" err="1" smtClean="0">
                <a:solidFill>
                  <a:schemeClr val="bg1"/>
                </a:solidFill>
              </a:rPr>
              <a:t>souvent</a:t>
            </a:r>
            <a:r>
              <a:rPr lang="en-US" sz="3200" dirty="0" smtClean="0">
                <a:solidFill>
                  <a:schemeClr val="bg1"/>
                </a:solidFill>
              </a:rPr>
              <a:t> par </a:t>
            </a:r>
            <a:r>
              <a:rPr lang="en-US" sz="3200" dirty="0" err="1" smtClean="0">
                <a:solidFill>
                  <a:schemeClr val="bg1"/>
                </a:solidFill>
              </a:rPr>
              <a:t>l’intermédiaire</a:t>
            </a:r>
            <a:r>
              <a:rPr lang="en-US" sz="3200" dirty="0" smtClean="0">
                <a:solidFill>
                  <a:schemeClr val="bg1"/>
                </a:solidFill>
              </a:rPr>
              <a:t> d’un </a:t>
            </a:r>
            <a:r>
              <a:rPr lang="en-US" sz="3200" dirty="0" err="1" smtClean="0">
                <a:solidFill>
                  <a:schemeClr val="bg1"/>
                </a:solidFill>
              </a:rPr>
              <a:t>fluide</a:t>
            </a:r>
            <a:r>
              <a:rPr lang="en-US" sz="3200" dirty="0" smtClean="0">
                <a:solidFill>
                  <a:schemeClr val="bg1"/>
                </a:solidFill>
              </a:rPr>
              <a:t> </a:t>
            </a:r>
            <a:r>
              <a:rPr lang="en-US" sz="3200" dirty="0" err="1" smtClean="0">
                <a:solidFill>
                  <a:schemeClr val="bg1"/>
                </a:solidFill>
              </a:rPr>
              <a:t>caloporteur</a:t>
            </a:r>
            <a:r>
              <a:rPr lang="en-US" sz="3200" dirty="0" smtClean="0">
                <a:solidFill>
                  <a:schemeClr val="bg1"/>
                </a:solidFill>
              </a:rPr>
              <a:t> (eau, air,)</a:t>
            </a:r>
          </a:p>
          <a:p>
            <a:pPr>
              <a:lnSpc>
                <a:spcPct val="150000"/>
              </a:lnSpc>
            </a:pPr>
            <a:endParaRPr lang="en-US" sz="3200" dirty="0" smtClean="0">
              <a:solidFill>
                <a:schemeClr val="bg1"/>
              </a:solidFill>
            </a:endParaRPr>
          </a:p>
          <a:p>
            <a:pPr>
              <a:lnSpc>
                <a:spcPct val="150000"/>
              </a:lnSpc>
            </a:pPr>
            <a:endParaRPr lang="en-US" sz="3200" dirty="0" smtClean="0">
              <a:solidFill>
                <a:schemeClr val="bg1"/>
              </a:solidFill>
            </a:endParaRPr>
          </a:p>
          <a:p>
            <a:pPr>
              <a:lnSpc>
                <a:spcPct val="150000"/>
              </a:lnSpc>
            </a:pPr>
            <a:endParaRPr lang="en-US" sz="3200" dirty="0" smtClean="0">
              <a:solidFill>
                <a:schemeClr val="bg1"/>
              </a:solidFill>
            </a:endParaRPr>
          </a:p>
          <a:p>
            <a:pPr>
              <a:lnSpc>
                <a:spcPct val="150000"/>
              </a:lnSpc>
            </a:pPr>
            <a:endParaRPr lang="en-US" sz="3200" dirty="0" smtClean="0">
              <a:solidFill>
                <a:schemeClr val="bg1"/>
              </a:solidFill>
            </a:endParaRPr>
          </a:p>
          <a:p>
            <a:pPr algn="ctr">
              <a:lnSpc>
                <a:spcPct val="150000"/>
              </a:lnSpc>
            </a:pPr>
            <a:r>
              <a:rPr lang="en-US" sz="3200" b="1" dirty="0" smtClean="0">
                <a:solidFill>
                  <a:schemeClr val="bg1"/>
                </a:solidFill>
              </a:rPr>
              <a:t>                                      Figure </a:t>
            </a:r>
            <a:r>
              <a:rPr lang="en-US" sz="3200" b="1" dirty="0" smtClean="0">
                <a:solidFill>
                  <a:schemeClr val="bg1"/>
                </a:solidFill>
              </a:rPr>
              <a:t>2 </a:t>
            </a:r>
            <a:r>
              <a:rPr lang="en-US" sz="3200" b="1" dirty="0" err="1" smtClean="0">
                <a:solidFill>
                  <a:schemeClr val="bg1"/>
                </a:solidFill>
              </a:rPr>
              <a:t>Schéma</a:t>
            </a:r>
            <a:r>
              <a:rPr lang="en-US" sz="3200" b="1" dirty="0" smtClean="0">
                <a:solidFill>
                  <a:schemeClr val="bg1"/>
                </a:solidFill>
              </a:rPr>
              <a:t> de </a:t>
            </a:r>
            <a:r>
              <a:rPr lang="en-US" sz="3200" b="1" dirty="0" err="1" smtClean="0">
                <a:solidFill>
                  <a:schemeClr val="bg1"/>
                </a:solidFill>
              </a:rPr>
              <a:t>principe</a:t>
            </a:r>
            <a:r>
              <a:rPr lang="en-US" sz="3200" b="1" dirty="0" smtClean="0">
                <a:solidFill>
                  <a:schemeClr val="bg1"/>
                </a:solidFill>
              </a:rPr>
              <a:t> d’un </a:t>
            </a:r>
            <a:r>
              <a:rPr lang="en-US" sz="3200" b="1" dirty="0" err="1" smtClean="0">
                <a:solidFill>
                  <a:schemeClr val="bg1"/>
                </a:solidFill>
              </a:rPr>
              <a:t>capteur</a:t>
            </a:r>
            <a:r>
              <a:rPr lang="en-US" sz="3200" b="1" dirty="0" smtClean="0">
                <a:solidFill>
                  <a:schemeClr val="bg1"/>
                </a:solidFill>
              </a:rPr>
              <a:t> </a:t>
            </a:r>
            <a:r>
              <a:rPr lang="en-US" sz="3200" b="1" dirty="0" err="1" smtClean="0">
                <a:solidFill>
                  <a:schemeClr val="bg1"/>
                </a:solidFill>
              </a:rPr>
              <a:t>solaire</a:t>
            </a:r>
            <a:r>
              <a:rPr lang="en-US" sz="3200" b="1" dirty="0" smtClean="0">
                <a:solidFill>
                  <a:schemeClr val="bg1"/>
                </a:solidFill>
              </a:rPr>
              <a:t> </a:t>
            </a:r>
            <a:r>
              <a:rPr lang="en-US" sz="3200" b="1" dirty="0" smtClean="0">
                <a:solidFill>
                  <a:schemeClr val="bg1"/>
                </a:solidFill>
              </a:rPr>
              <a:t>plan</a:t>
            </a:r>
            <a:endParaRPr lang="en-US" sz="3200" b="1" dirty="0" smtClean="0">
              <a:solidFill>
                <a:schemeClr val="bg1"/>
              </a:solidFill>
            </a:endParaRPr>
          </a:p>
          <a:p>
            <a:pPr>
              <a:lnSpc>
                <a:spcPct val="150000"/>
              </a:lnSpc>
            </a:pPr>
            <a:r>
              <a:rPr lang="en-US" sz="3600" b="1" u="sng" dirty="0" err="1" smtClean="0">
                <a:solidFill>
                  <a:schemeClr val="bg1"/>
                </a:solidFill>
              </a:rPr>
              <a:t>L’absorbeur</a:t>
            </a:r>
            <a:endParaRPr lang="en-US" sz="3600" b="1" u="sng" dirty="0" smtClean="0">
              <a:solidFill>
                <a:schemeClr val="bg1"/>
              </a:solidFill>
            </a:endParaRPr>
          </a:p>
          <a:p>
            <a:pPr>
              <a:lnSpc>
                <a:spcPct val="150000"/>
              </a:lnSpc>
            </a:pPr>
            <a:r>
              <a:rPr lang="en-US" sz="3200" dirty="0" err="1" smtClean="0">
                <a:solidFill>
                  <a:schemeClr val="bg1"/>
                </a:solidFill>
              </a:rPr>
              <a:t>Deux</a:t>
            </a:r>
            <a:r>
              <a:rPr lang="en-US" sz="3200" dirty="0" smtClean="0">
                <a:solidFill>
                  <a:schemeClr val="bg1"/>
                </a:solidFill>
              </a:rPr>
              <a:t> </a:t>
            </a:r>
            <a:r>
              <a:rPr lang="en-US" sz="3200" dirty="0" err="1" smtClean="0">
                <a:solidFill>
                  <a:schemeClr val="bg1"/>
                </a:solidFill>
              </a:rPr>
              <a:t>fonctions</a:t>
            </a:r>
            <a:r>
              <a:rPr lang="en-US" sz="3200" dirty="0" smtClean="0">
                <a:solidFill>
                  <a:schemeClr val="bg1"/>
                </a:solidFill>
              </a:rPr>
              <a:t> </a:t>
            </a:r>
            <a:r>
              <a:rPr lang="en-US" sz="3200" dirty="0" err="1" smtClean="0">
                <a:solidFill>
                  <a:schemeClr val="bg1"/>
                </a:solidFill>
              </a:rPr>
              <a:t>incombent</a:t>
            </a:r>
            <a:r>
              <a:rPr lang="en-US" sz="3200" dirty="0" smtClean="0">
                <a:solidFill>
                  <a:schemeClr val="bg1"/>
                </a:solidFill>
              </a:rPr>
              <a:t> à </a:t>
            </a:r>
            <a:r>
              <a:rPr lang="en-US" sz="3200" dirty="0" err="1" smtClean="0">
                <a:solidFill>
                  <a:schemeClr val="bg1"/>
                </a:solidFill>
              </a:rPr>
              <a:t>l‘absorbeur</a:t>
            </a:r>
            <a:r>
              <a:rPr lang="en-US" sz="3200" dirty="0" smtClean="0">
                <a:solidFill>
                  <a:schemeClr val="bg1"/>
                </a:solidFill>
              </a:rPr>
              <a:t> : </a:t>
            </a:r>
          </a:p>
          <a:p>
            <a:pPr>
              <a:lnSpc>
                <a:spcPct val="150000"/>
              </a:lnSpc>
            </a:pPr>
            <a:r>
              <a:rPr lang="en-US" sz="3200" dirty="0" smtClean="0">
                <a:solidFill>
                  <a:schemeClr val="bg1"/>
                </a:solidFill>
              </a:rPr>
              <a:t>1. absorber la plus </a:t>
            </a:r>
            <a:r>
              <a:rPr lang="en-US" sz="3200" dirty="0" err="1" smtClean="0">
                <a:solidFill>
                  <a:schemeClr val="bg1"/>
                </a:solidFill>
              </a:rPr>
              <a:t>grande</a:t>
            </a:r>
            <a:r>
              <a:rPr lang="en-US" sz="3200" dirty="0" smtClean="0">
                <a:solidFill>
                  <a:schemeClr val="bg1"/>
                </a:solidFill>
              </a:rPr>
              <a:t> </a:t>
            </a:r>
            <a:r>
              <a:rPr lang="en-US" sz="3200" dirty="0" err="1" smtClean="0">
                <a:solidFill>
                  <a:schemeClr val="bg1"/>
                </a:solidFill>
              </a:rPr>
              <a:t>partie</a:t>
            </a:r>
            <a:r>
              <a:rPr lang="en-US" sz="3200" dirty="0" smtClean="0">
                <a:solidFill>
                  <a:schemeClr val="bg1"/>
                </a:solidFill>
              </a:rPr>
              <a:t> du </a:t>
            </a:r>
            <a:r>
              <a:rPr lang="en-US" sz="3200" dirty="0" err="1" smtClean="0">
                <a:solidFill>
                  <a:schemeClr val="bg1"/>
                </a:solidFill>
              </a:rPr>
              <a:t>rayonnement</a:t>
            </a:r>
            <a:r>
              <a:rPr lang="en-US" sz="3200" dirty="0" smtClean="0">
                <a:solidFill>
                  <a:schemeClr val="bg1"/>
                </a:solidFill>
              </a:rPr>
              <a:t> </a:t>
            </a:r>
            <a:r>
              <a:rPr lang="en-US" sz="3200" dirty="0" err="1" smtClean="0">
                <a:solidFill>
                  <a:schemeClr val="bg1"/>
                </a:solidFill>
              </a:rPr>
              <a:t>solaire</a:t>
            </a:r>
            <a:r>
              <a:rPr lang="en-US" sz="3200" dirty="0" smtClean="0">
                <a:solidFill>
                  <a:schemeClr val="bg1"/>
                </a:solidFill>
              </a:rPr>
              <a:t> possible </a:t>
            </a:r>
          </a:p>
          <a:p>
            <a:pPr>
              <a:lnSpc>
                <a:spcPct val="150000"/>
              </a:lnSpc>
            </a:pPr>
            <a:r>
              <a:rPr lang="en-US" sz="3200" dirty="0" smtClean="0">
                <a:solidFill>
                  <a:schemeClr val="bg1"/>
                </a:solidFill>
              </a:rPr>
              <a:t>2. </a:t>
            </a:r>
            <a:r>
              <a:rPr lang="en-US" sz="3200" dirty="0" err="1" smtClean="0">
                <a:solidFill>
                  <a:schemeClr val="bg1"/>
                </a:solidFill>
              </a:rPr>
              <a:t>transmettre</a:t>
            </a:r>
            <a:r>
              <a:rPr lang="en-US" sz="3200" dirty="0" smtClean="0">
                <a:solidFill>
                  <a:schemeClr val="bg1"/>
                </a:solidFill>
              </a:rPr>
              <a:t> la </a:t>
            </a:r>
            <a:r>
              <a:rPr lang="en-US" sz="3200" dirty="0" err="1" smtClean="0">
                <a:solidFill>
                  <a:schemeClr val="bg1"/>
                </a:solidFill>
              </a:rPr>
              <a:t>chaleur</a:t>
            </a:r>
            <a:r>
              <a:rPr lang="en-US" sz="3200" dirty="0" smtClean="0">
                <a:solidFill>
                  <a:schemeClr val="bg1"/>
                </a:solidFill>
              </a:rPr>
              <a:t> </a:t>
            </a:r>
            <a:r>
              <a:rPr lang="en-US" sz="3200" dirty="0" err="1" smtClean="0">
                <a:solidFill>
                  <a:schemeClr val="bg1"/>
                </a:solidFill>
              </a:rPr>
              <a:t>produite</a:t>
            </a:r>
            <a:r>
              <a:rPr lang="en-US" sz="3200" dirty="0" smtClean="0">
                <a:solidFill>
                  <a:schemeClr val="bg1"/>
                </a:solidFill>
              </a:rPr>
              <a:t> </a:t>
            </a:r>
            <a:r>
              <a:rPr lang="en-US" sz="3200" dirty="0" err="1" smtClean="0">
                <a:solidFill>
                  <a:schemeClr val="bg1"/>
                </a:solidFill>
              </a:rPr>
              <a:t>vers</a:t>
            </a:r>
            <a:r>
              <a:rPr lang="en-US" sz="3200" dirty="0" smtClean="0">
                <a:solidFill>
                  <a:schemeClr val="bg1"/>
                </a:solidFill>
              </a:rPr>
              <a:t> le </a:t>
            </a:r>
            <a:r>
              <a:rPr lang="en-US" sz="3200" dirty="0" err="1" smtClean="0">
                <a:solidFill>
                  <a:schemeClr val="bg1"/>
                </a:solidFill>
              </a:rPr>
              <a:t>fluide</a:t>
            </a:r>
            <a:r>
              <a:rPr lang="en-US" sz="3200" dirty="0" smtClean="0">
                <a:solidFill>
                  <a:schemeClr val="bg1"/>
                </a:solidFill>
              </a:rPr>
              <a:t> </a:t>
            </a:r>
            <a:r>
              <a:rPr lang="en-US" sz="3200" dirty="0" err="1" smtClean="0">
                <a:solidFill>
                  <a:schemeClr val="bg1"/>
                </a:solidFill>
              </a:rPr>
              <a:t>caloporteur</a:t>
            </a:r>
            <a:r>
              <a:rPr lang="en-US" sz="3200" dirty="0" smtClean="0">
                <a:solidFill>
                  <a:schemeClr val="bg1"/>
                </a:solidFill>
              </a:rPr>
              <a:t> avec un minimum de </a:t>
            </a:r>
            <a:r>
              <a:rPr lang="en-US" sz="3200" dirty="0" err="1" smtClean="0">
                <a:solidFill>
                  <a:schemeClr val="bg1"/>
                </a:solidFill>
              </a:rPr>
              <a:t>pertes</a:t>
            </a:r>
            <a:r>
              <a:rPr lang="en-US" sz="3200" dirty="0" smtClean="0">
                <a:solidFill>
                  <a:schemeClr val="bg1"/>
                </a:solidFill>
              </a:rPr>
              <a:t>. </a:t>
            </a:r>
          </a:p>
          <a:p>
            <a:pPr>
              <a:lnSpc>
                <a:spcPct val="150000"/>
              </a:lnSpc>
            </a:pPr>
            <a:r>
              <a:rPr lang="en-US" sz="3200" dirty="0" err="1" smtClean="0">
                <a:solidFill>
                  <a:schemeClr val="bg1"/>
                </a:solidFill>
              </a:rPr>
              <a:t>Deux</a:t>
            </a:r>
            <a:r>
              <a:rPr lang="en-US" sz="3200" dirty="0" smtClean="0">
                <a:solidFill>
                  <a:schemeClr val="bg1"/>
                </a:solidFill>
              </a:rPr>
              <a:t> coefficients </a:t>
            </a:r>
            <a:r>
              <a:rPr lang="en-US" sz="3200" dirty="0" err="1" smtClean="0">
                <a:solidFill>
                  <a:schemeClr val="bg1"/>
                </a:solidFill>
              </a:rPr>
              <a:t>déterminent</a:t>
            </a:r>
            <a:r>
              <a:rPr lang="en-US" sz="3200" dirty="0" smtClean="0">
                <a:solidFill>
                  <a:schemeClr val="bg1"/>
                </a:solidFill>
              </a:rPr>
              <a:t> les </a:t>
            </a:r>
            <a:r>
              <a:rPr lang="en-US" sz="3200" dirty="0" err="1" smtClean="0">
                <a:solidFill>
                  <a:schemeClr val="bg1"/>
                </a:solidFill>
              </a:rPr>
              <a:t>caractéristiques</a:t>
            </a:r>
            <a:r>
              <a:rPr lang="en-US" sz="3200" dirty="0" smtClean="0">
                <a:solidFill>
                  <a:schemeClr val="bg1"/>
                </a:solidFill>
              </a:rPr>
              <a:t> de </a:t>
            </a:r>
            <a:r>
              <a:rPr lang="en-US" sz="3200" dirty="0" err="1" smtClean="0">
                <a:solidFill>
                  <a:schemeClr val="bg1"/>
                </a:solidFill>
              </a:rPr>
              <a:t>ces</a:t>
            </a:r>
            <a:r>
              <a:rPr lang="en-US" sz="3200" dirty="0" smtClean="0">
                <a:solidFill>
                  <a:schemeClr val="bg1"/>
                </a:solidFill>
              </a:rPr>
              <a:t> </a:t>
            </a:r>
            <a:r>
              <a:rPr lang="en-US" sz="3200" dirty="0" err="1" smtClean="0">
                <a:solidFill>
                  <a:schemeClr val="bg1"/>
                </a:solidFill>
              </a:rPr>
              <a:t>absorbeurs</a:t>
            </a:r>
            <a:r>
              <a:rPr lang="en-US" sz="3200" dirty="0" smtClean="0">
                <a:solidFill>
                  <a:schemeClr val="bg1"/>
                </a:solidFill>
              </a:rPr>
              <a:t> : </a:t>
            </a:r>
          </a:p>
          <a:p>
            <a:pPr lvl="0">
              <a:lnSpc>
                <a:spcPct val="150000"/>
              </a:lnSpc>
            </a:pPr>
            <a:r>
              <a:rPr lang="en-US" sz="3200" dirty="0" smtClean="0">
                <a:solidFill>
                  <a:schemeClr val="bg1"/>
                </a:solidFill>
              </a:rPr>
              <a:t>α : coefficient </a:t>
            </a:r>
            <a:r>
              <a:rPr lang="en-US" sz="3200" dirty="0" err="1" smtClean="0">
                <a:solidFill>
                  <a:schemeClr val="bg1"/>
                </a:solidFill>
              </a:rPr>
              <a:t>d‘absorption</a:t>
            </a:r>
            <a:r>
              <a:rPr lang="en-US" sz="3200" dirty="0" smtClean="0">
                <a:solidFill>
                  <a:schemeClr val="bg1"/>
                </a:solidFill>
              </a:rPr>
              <a:t> (0 à 1, optimum : 1) </a:t>
            </a:r>
          </a:p>
          <a:p>
            <a:pPr lvl="0">
              <a:lnSpc>
                <a:spcPct val="150000"/>
              </a:lnSpc>
            </a:pPr>
            <a:r>
              <a:rPr lang="en-US" sz="3200" dirty="0" smtClean="0">
                <a:solidFill>
                  <a:schemeClr val="bg1"/>
                </a:solidFill>
              </a:rPr>
              <a:t>ε : coefficient </a:t>
            </a:r>
            <a:r>
              <a:rPr lang="en-US" sz="3200" dirty="0" err="1" smtClean="0">
                <a:solidFill>
                  <a:schemeClr val="bg1"/>
                </a:solidFill>
              </a:rPr>
              <a:t>d‘émission</a:t>
            </a:r>
            <a:r>
              <a:rPr lang="en-US" sz="3200" dirty="0" smtClean="0">
                <a:solidFill>
                  <a:schemeClr val="bg1"/>
                </a:solidFill>
              </a:rPr>
              <a:t> (0 à 1, optimum : 0) </a:t>
            </a:r>
          </a:p>
          <a:p>
            <a:pPr lvl="0">
              <a:lnSpc>
                <a:spcPct val="150000"/>
              </a:lnSpc>
            </a:pPr>
            <a:r>
              <a:rPr lang="en-US" sz="3600" b="1" u="sng" dirty="0" smtClean="0">
                <a:solidFill>
                  <a:schemeClr val="bg1"/>
                </a:solidFill>
              </a:rPr>
              <a:t>La </a:t>
            </a:r>
            <a:r>
              <a:rPr lang="en-US" sz="3600" b="1" u="sng" dirty="0" err="1" smtClean="0">
                <a:solidFill>
                  <a:schemeClr val="bg1"/>
                </a:solidFill>
              </a:rPr>
              <a:t>couverture</a:t>
            </a:r>
            <a:r>
              <a:rPr lang="en-US" sz="3600" b="1" u="sng" dirty="0" smtClean="0">
                <a:solidFill>
                  <a:schemeClr val="bg1"/>
                </a:solidFill>
              </a:rPr>
              <a:t> </a:t>
            </a:r>
            <a:r>
              <a:rPr lang="en-US" sz="3600" b="1" u="sng" dirty="0" err="1" smtClean="0">
                <a:solidFill>
                  <a:schemeClr val="bg1"/>
                </a:solidFill>
              </a:rPr>
              <a:t>transparente</a:t>
            </a:r>
            <a:endParaRPr lang="en-US" sz="3600" b="1" u="sng" dirty="0" smtClean="0">
              <a:solidFill>
                <a:schemeClr val="bg1"/>
              </a:solidFill>
            </a:endParaRPr>
          </a:p>
          <a:p>
            <a:pPr>
              <a:lnSpc>
                <a:spcPct val="150000"/>
              </a:lnSpc>
            </a:pPr>
            <a:r>
              <a:rPr lang="en-US" sz="3200" i="1" dirty="0" smtClean="0">
                <a:solidFill>
                  <a:schemeClr val="bg1"/>
                </a:solidFill>
              </a:rPr>
              <a:t>*. </a:t>
            </a:r>
            <a:r>
              <a:rPr lang="en-US" sz="3200" i="1" dirty="0" smtClean="0">
                <a:solidFill>
                  <a:schemeClr val="bg1"/>
                </a:solidFill>
              </a:rPr>
              <a:t>Le </a:t>
            </a:r>
            <a:r>
              <a:rPr lang="en-US" sz="3200" i="1" dirty="0" err="1" smtClean="0">
                <a:solidFill>
                  <a:schemeClr val="bg1"/>
                </a:solidFill>
              </a:rPr>
              <a:t>verre</a:t>
            </a:r>
            <a:r>
              <a:rPr lang="en-US" sz="3200" i="1" dirty="0" smtClean="0">
                <a:solidFill>
                  <a:schemeClr val="bg1"/>
                </a:solidFill>
              </a:rPr>
              <a:t> </a:t>
            </a:r>
            <a:endParaRPr lang="en-US" sz="3200" dirty="0" smtClean="0">
              <a:solidFill>
                <a:schemeClr val="bg1"/>
              </a:solidFill>
            </a:endParaRPr>
          </a:p>
          <a:p>
            <a:pPr>
              <a:lnSpc>
                <a:spcPct val="150000"/>
              </a:lnSpc>
            </a:pPr>
            <a:r>
              <a:rPr lang="en-US" sz="3200" dirty="0" smtClean="0">
                <a:solidFill>
                  <a:schemeClr val="bg1"/>
                </a:solidFill>
              </a:rPr>
              <a:t>*- </a:t>
            </a:r>
            <a:r>
              <a:rPr lang="en-US" sz="3200" i="1" dirty="0" smtClean="0">
                <a:solidFill>
                  <a:schemeClr val="bg1"/>
                </a:solidFill>
              </a:rPr>
              <a:t>Les polycarbonates </a:t>
            </a:r>
            <a:r>
              <a:rPr lang="en-US" sz="3200" i="1" dirty="0" smtClean="0">
                <a:solidFill>
                  <a:schemeClr val="bg1"/>
                </a:solidFill>
              </a:rPr>
              <a:t> </a:t>
            </a:r>
            <a:r>
              <a:rPr lang="en-US" sz="3200" dirty="0" smtClean="0">
                <a:solidFill>
                  <a:schemeClr val="bg1"/>
                </a:solidFill>
              </a:rPr>
              <a:t> </a:t>
            </a:r>
            <a:r>
              <a:rPr lang="en-US" sz="3200" dirty="0" smtClean="0">
                <a:solidFill>
                  <a:schemeClr val="bg1"/>
                </a:solidFill>
              </a:rPr>
              <a:t>                                           </a:t>
            </a:r>
          </a:p>
          <a:p>
            <a:pPr>
              <a:lnSpc>
                <a:spcPct val="150000"/>
              </a:lnSpc>
            </a:pPr>
            <a:r>
              <a:rPr lang="en-US" sz="3200" dirty="0" smtClean="0">
                <a:solidFill>
                  <a:schemeClr val="bg1"/>
                </a:solidFill>
              </a:rPr>
              <a:t>                                                                              Figure </a:t>
            </a:r>
            <a:r>
              <a:rPr lang="en-US" sz="3200" dirty="0" smtClean="0">
                <a:solidFill>
                  <a:schemeClr val="bg1"/>
                </a:solidFill>
              </a:rPr>
              <a:t>3 </a:t>
            </a:r>
            <a:r>
              <a:rPr lang="en-US" sz="3200" dirty="0" err="1" smtClean="0">
                <a:solidFill>
                  <a:schemeClr val="bg1"/>
                </a:solidFill>
              </a:rPr>
              <a:t>absorbeur</a:t>
            </a:r>
            <a:r>
              <a:rPr lang="en-US" sz="3200" dirty="0" smtClean="0">
                <a:solidFill>
                  <a:schemeClr val="bg1"/>
                </a:solidFill>
              </a:rPr>
              <a:t> </a:t>
            </a:r>
            <a:r>
              <a:rPr lang="en-US" sz="3200" dirty="0" err="1" smtClean="0">
                <a:solidFill>
                  <a:schemeClr val="bg1"/>
                </a:solidFill>
              </a:rPr>
              <a:t>solaire</a:t>
            </a:r>
            <a:endParaRPr lang="en-US" sz="3200" dirty="0" smtClean="0">
              <a:solidFill>
                <a:schemeClr val="bg1"/>
              </a:solidFill>
            </a:endParaRPr>
          </a:p>
          <a:p>
            <a:pPr lvl="0">
              <a:lnSpc>
                <a:spcPct val="150000"/>
              </a:lnSpc>
            </a:pPr>
            <a:r>
              <a:rPr lang="en-US" sz="3200" i="1" dirty="0" smtClean="0">
                <a:solidFill>
                  <a:schemeClr val="bg1"/>
                </a:solidFill>
              </a:rPr>
              <a:t> </a:t>
            </a:r>
            <a:r>
              <a:rPr lang="en-US" sz="3600" b="1" u="sng" dirty="0" err="1" smtClean="0">
                <a:solidFill>
                  <a:schemeClr val="bg1"/>
                </a:solidFill>
              </a:rPr>
              <a:t>L‘isolant</a:t>
            </a:r>
            <a:endParaRPr lang="en-US" sz="3600" b="1" u="sng" dirty="0" smtClean="0">
              <a:solidFill>
                <a:schemeClr val="bg1"/>
              </a:solidFill>
            </a:endParaRPr>
          </a:p>
          <a:p>
            <a:pPr>
              <a:lnSpc>
                <a:spcPct val="150000"/>
              </a:lnSpc>
            </a:pPr>
            <a:r>
              <a:rPr lang="en-US" sz="3200" i="1" dirty="0" smtClean="0">
                <a:solidFill>
                  <a:schemeClr val="bg1"/>
                </a:solidFill>
              </a:rPr>
              <a:t>*. </a:t>
            </a:r>
            <a:r>
              <a:rPr lang="en-US" sz="3200" i="1" dirty="0" err="1" smtClean="0">
                <a:solidFill>
                  <a:schemeClr val="bg1"/>
                </a:solidFill>
              </a:rPr>
              <a:t>isolants</a:t>
            </a:r>
            <a:r>
              <a:rPr lang="en-US" sz="3200" i="1" dirty="0" smtClean="0">
                <a:solidFill>
                  <a:schemeClr val="bg1"/>
                </a:solidFill>
              </a:rPr>
              <a:t> </a:t>
            </a:r>
            <a:r>
              <a:rPr lang="en-US" sz="3200" i="1" dirty="0" err="1" smtClean="0">
                <a:solidFill>
                  <a:schemeClr val="bg1"/>
                </a:solidFill>
              </a:rPr>
              <a:t>minéraux</a:t>
            </a:r>
            <a:r>
              <a:rPr lang="en-US" sz="3200" i="1" dirty="0" smtClean="0">
                <a:solidFill>
                  <a:schemeClr val="bg1"/>
                </a:solidFill>
              </a:rPr>
              <a:t> </a:t>
            </a:r>
            <a:endParaRPr lang="en-US" sz="3200" dirty="0" smtClean="0">
              <a:solidFill>
                <a:schemeClr val="bg1"/>
              </a:solidFill>
            </a:endParaRPr>
          </a:p>
          <a:p>
            <a:pPr>
              <a:lnSpc>
                <a:spcPct val="150000"/>
              </a:lnSpc>
            </a:pPr>
            <a:r>
              <a:rPr lang="en-US" sz="3200" i="1" dirty="0" smtClean="0">
                <a:solidFill>
                  <a:schemeClr val="bg1"/>
                </a:solidFill>
              </a:rPr>
              <a:t>*. </a:t>
            </a:r>
            <a:r>
              <a:rPr lang="en-US" sz="3200" i="1" dirty="0" err="1" smtClean="0">
                <a:solidFill>
                  <a:schemeClr val="bg1"/>
                </a:solidFill>
              </a:rPr>
              <a:t>Isolants</a:t>
            </a:r>
            <a:r>
              <a:rPr lang="en-US" sz="3200" i="1" dirty="0" smtClean="0">
                <a:solidFill>
                  <a:schemeClr val="bg1"/>
                </a:solidFill>
              </a:rPr>
              <a:t> </a:t>
            </a:r>
            <a:r>
              <a:rPr lang="en-US" sz="3200" i="1" dirty="0" err="1" smtClean="0">
                <a:solidFill>
                  <a:schemeClr val="bg1"/>
                </a:solidFill>
              </a:rPr>
              <a:t>d’origine</a:t>
            </a:r>
            <a:r>
              <a:rPr lang="en-US" sz="3200" i="1" dirty="0" smtClean="0">
                <a:solidFill>
                  <a:schemeClr val="bg1"/>
                </a:solidFill>
              </a:rPr>
              <a:t> </a:t>
            </a:r>
            <a:r>
              <a:rPr lang="en-US" sz="3200" i="1" dirty="0" err="1" smtClean="0">
                <a:solidFill>
                  <a:schemeClr val="bg1"/>
                </a:solidFill>
              </a:rPr>
              <a:t>végétale</a:t>
            </a:r>
            <a:r>
              <a:rPr lang="en-US" sz="3200" i="1" dirty="0" smtClean="0">
                <a:solidFill>
                  <a:schemeClr val="bg1"/>
                </a:solidFill>
              </a:rPr>
              <a:t> </a:t>
            </a:r>
            <a:endParaRPr lang="en-US" sz="3200" dirty="0" smtClean="0">
              <a:solidFill>
                <a:schemeClr val="bg1"/>
              </a:solidFill>
            </a:endParaRPr>
          </a:p>
          <a:p>
            <a:pPr>
              <a:lnSpc>
                <a:spcPct val="150000"/>
              </a:lnSpc>
            </a:pPr>
            <a:r>
              <a:rPr lang="en-US" sz="3200" i="1" dirty="0" smtClean="0">
                <a:solidFill>
                  <a:schemeClr val="bg1"/>
                </a:solidFill>
              </a:rPr>
              <a:t>*. </a:t>
            </a:r>
            <a:r>
              <a:rPr lang="en-US" sz="3200" i="1" dirty="0" err="1" smtClean="0">
                <a:solidFill>
                  <a:schemeClr val="bg1"/>
                </a:solidFill>
              </a:rPr>
              <a:t>Isolants</a:t>
            </a:r>
            <a:r>
              <a:rPr lang="en-US" sz="3200" i="1" dirty="0" smtClean="0">
                <a:solidFill>
                  <a:schemeClr val="bg1"/>
                </a:solidFill>
              </a:rPr>
              <a:t> </a:t>
            </a:r>
            <a:r>
              <a:rPr lang="en-US" sz="3200" i="1" dirty="0" err="1" smtClean="0">
                <a:solidFill>
                  <a:schemeClr val="bg1"/>
                </a:solidFill>
              </a:rPr>
              <a:t>organiques</a:t>
            </a:r>
            <a:r>
              <a:rPr lang="en-US" sz="3200" i="1" dirty="0" smtClean="0">
                <a:solidFill>
                  <a:schemeClr val="bg1"/>
                </a:solidFill>
              </a:rPr>
              <a:t> </a:t>
            </a:r>
          </a:p>
          <a:p>
            <a:pPr>
              <a:lnSpc>
                <a:spcPct val="150000"/>
              </a:lnSpc>
            </a:pPr>
            <a:endParaRPr lang="en-US" sz="3200" b="1" i="1" dirty="0" smtClean="0">
              <a:solidFill>
                <a:schemeClr val="bg1"/>
              </a:solidFill>
            </a:endParaRPr>
          </a:p>
          <a:p>
            <a:pPr>
              <a:lnSpc>
                <a:spcPct val="150000"/>
              </a:lnSpc>
            </a:pPr>
            <a:r>
              <a:rPr lang="en-US" sz="3200" dirty="0" smtClean="0">
                <a:solidFill>
                  <a:schemeClr val="bg1"/>
                </a:solidFill>
              </a:rPr>
              <a:t>                                                                figure </a:t>
            </a:r>
            <a:r>
              <a:rPr lang="en-US" sz="3200" dirty="0" smtClean="0">
                <a:solidFill>
                  <a:schemeClr val="bg1"/>
                </a:solidFill>
              </a:rPr>
              <a:t>4 </a:t>
            </a:r>
            <a:r>
              <a:rPr lang="en-US" sz="3200" dirty="0" err="1" smtClean="0">
                <a:solidFill>
                  <a:schemeClr val="bg1"/>
                </a:solidFill>
              </a:rPr>
              <a:t>Schéma</a:t>
            </a:r>
            <a:r>
              <a:rPr lang="en-US" sz="3200" dirty="0" smtClean="0">
                <a:solidFill>
                  <a:schemeClr val="bg1"/>
                </a:solidFill>
              </a:rPr>
              <a:t> des </a:t>
            </a:r>
            <a:r>
              <a:rPr lang="en-US" sz="3200" dirty="0" err="1" smtClean="0">
                <a:solidFill>
                  <a:schemeClr val="bg1"/>
                </a:solidFill>
              </a:rPr>
              <a:t>différentes</a:t>
            </a:r>
            <a:r>
              <a:rPr lang="en-US" sz="3200" dirty="0" smtClean="0">
                <a:solidFill>
                  <a:schemeClr val="bg1"/>
                </a:solidFill>
              </a:rPr>
              <a:t> </a:t>
            </a:r>
            <a:r>
              <a:rPr lang="en-US" sz="3200" dirty="0" err="1" smtClean="0">
                <a:solidFill>
                  <a:schemeClr val="bg1"/>
                </a:solidFill>
              </a:rPr>
              <a:t>pertes</a:t>
            </a:r>
            <a:r>
              <a:rPr lang="en-US" sz="3200" dirty="0" smtClean="0">
                <a:solidFill>
                  <a:schemeClr val="bg1"/>
                </a:solidFill>
              </a:rPr>
              <a:t>                                           </a:t>
            </a:r>
          </a:p>
          <a:p>
            <a:pPr algn="ctr">
              <a:lnSpc>
                <a:spcPct val="150000"/>
              </a:lnSpc>
            </a:pPr>
            <a:endParaRPr lang="en-US" sz="3200" dirty="0" smtClean="0">
              <a:solidFill>
                <a:schemeClr val="bg1"/>
              </a:solidFill>
            </a:endParaRPr>
          </a:p>
          <a:p>
            <a:pPr algn="ctr">
              <a:lnSpc>
                <a:spcPct val="150000"/>
              </a:lnSpc>
            </a:pPr>
            <a:r>
              <a:rPr lang="en-US" sz="3200" dirty="0" smtClean="0">
                <a:solidFill>
                  <a:schemeClr val="bg1"/>
                </a:solidFill>
              </a:rPr>
              <a:t>                            </a:t>
            </a:r>
          </a:p>
          <a:p>
            <a:pPr lvl="0">
              <a:lnSpc>
                <a:spcPct val="150000"/>
              </a:lnSpc>
            </a:pPr>
            <a:endParaRPr lang="en-US" sz="3200" dirty="0" smtClean="0">
              <a:solidFill>
                <a:schemeClr val="bg1"/>
              </a:solidFill>
            </a:endParaRPr>
          </a:p>
          <a:p>
            <a:pPr lvl="0">
              <a:lnSpc>
                <a:spcPct val="150000"/>
              </a:lnSpc>
            </a:pPr>
            <a:endParaRPr lang="en-US" sz="3200" dirty="0" smtClean="0">
              <a:solidFill>
                <a:schemeClr val="bg1"/>
              </a:solidFill>
            </a:endParaRPr>
          </a:p>
          <a:p>
            <a:pPr>
              <a:lnSpc>
                <a:spcPct val="150000"/>
              </a:lnSpc>
            </a:pPr>
            <a:endParaRPr lang="en-US" sz="3200" b="1" dirty="0" smtClean="0">
              <a:solidFill>
                <a:schemeClr val="bg1"/>
              </a:solidFill>
            </a:endParaRPr>
          </a:p>
          <a:p>
            <a:pPr>
              <a:lnSpc>
                <a:spcPct val="150000"/>
              </a:lnSpc>
            </a:pPr>
            <a:endParaRPr lang="en-US" sz="3200" dirty="0" smtClean="0">
              <a:solidFill>
                <a:schemeClr val="bg1"/>
              </a:solidFill>
            </a:endParaRPr>
          </a:p>
          <a:p>
            <a:pPr>
              <a:lnSpc>
                <a:spcPct val="150000"/>
              </a:lnSpc>
            </a:pPr>
            <a:endParaRPr lang="en-US" sz="3200" dirty="0" smtClean="0">
              <a:solidFill>
                <a:schemeClr val="bg1"/>
              </a:solidFill>
            </a:endParaRPr>
          </a:p>
          <a:p>
            <a:pPr>
              <a:lnSpc>
                <a:spcPct val="150000"/>
              </a:lnSpc>
            </a:pPr>
            <a:endParaRPr lang="en-US" sz="3200" dirty="0" smtClean="0">
              <a:solidFill>
                <a:schemeClr val="bg1"/>
              </a:solidFill>
            </a:endParaRPr>
          </a:p>
          <a:p>
            <a:pPr>
              <a:lnSpc>
                <a:spcPct val="150000"/>
              </a:lnSpc>
            </a:pPr>
            <a:endParaRPr lang="en-US" sz="3200" dirty="0">
              <a:solidFill>
                <a:schemeClr val="bg1"/>
              </a:solidFill>
            </a:endParaRPr>
          </a:p>
        </p:txBody>
      </p:sp>
      <p:sp>
        <p:nvSpPr>
          <p:cNvPr id="252" name="Text Placeholder 251"/>
          <p:cNvSpPr>
            <a:spLocks noGrp="1"/>
          </p:cNvSpPr>
          <p:nvPr>
            <p:ph type="body" sz="quarter" idx="28"/>
          </p:nvPr>
        </p:nvSpPr>
        <p:spPr>
          <a:xfrm>
            <a:off x="16595253" y="31543786"/>
            <a:ext cx="15450592" cy="9000134"/>
          </a:xfrm>
          <a:solidFill>
            <a:schemeClr val="bg2">
              <a:lumMod val="25000"/>
            </a:schemeClr>
          </a:solidFill>
        </p:spPr>
        <p:txBody>
          <a:bodyPr/>
          <a:lstStyle/>
          <a:p>
            <a:pPr algn="just">
              <a:lnSpc>
                <a:spcPct val="150000"/>
              </a:lnSpc>
            </a:pPr>
            <a:endParaRPr lang="en-US" sz="3200" b="1" dirty="0" smtClean="0">
              <a:solidFill>
                <a:schemeClr val="bg1"/>
              </a:solidFill>
            </a:endParaRPr>
          </a:p>
          <a:p>
            <a:pPr algn="just">
              <a:lnSpc>
                <a:spcPct val="150000"/>
              </a:lnSpc>
            </a:pPr>
            <a:r>
              <a:rPr lang="en-US" sz="3200" b="1" dirty="0" smtClean="0">
                <a:solidFill>
                  <a:schemeClr val="bg1"/>
                </a:solidFill>
              </a:rPr>
              <a:t>La </a:t>
            </a:r>
            <a:r>
              <a:rPr lang="en-US" sz="3200" b="1" dirty="0" err="1" smtClean="0">
                <a:solidFill>
                  <a:schemeClr val="bg1"/>
                </a:solidFill>
              </a:rPr>
              <a:t>méthodologie</a:t>
            </a:r>
            <a:r>
              <a:rPr lang="en-US" sz="3200" b="1" dirty="0" smtClean="0">
                <a:solidFill>
                  <a:schemeClr val="bg1"/>
                </a:solidFill>
              </a:rPr>
              <a:t> </a:t>
            </a:r>
            <a:r>
              <a:rPr lang="en-US" sz="3200" b="1" dirty="0" err="1" smtClean="0">
                <a:solidFill>
                  <a:schemeClr val="bg1"/>
                </a:solidFill>
              </a:rPr>
              <a:t>proposée</a:t>
            </a:r>
            <a:r>
              <a:rPr lang="en-US" sz="3200" b="1" dirty="0" smtClean="0">
                <a:solidFill>
                  <a:schemeClr val="bg1"/>
                </a:solidFill>
              </a:rPr>
              <a:t> </a:t>
            </a:r>
            <a:r>
              <a:rPr lang="en-US" sz="3200" b="1" dirty="0" err="1" smtClean="0">
                <a:solidFill>
                  <a:schemeClr val="bg1"/>
                </a:solidFill>
              </a:rPr>
              <a:t>dans</a:t>
            </a:r>
            <a:r>
              <a:rPr lang="en-US" sz="3200" b="1" dirty="0" smtClean="0">
                <a:solidFill>
                  <a:schemeClr val="bg1"/>
                </a:solidFill>
              </a:rPr>
              <a:t> </a:t>
            </a:r>
            <a:r>
              <a:rPr lang="en-US" sz="3200" b="1" dirty="0" err="1" smtClean="0">
                <a:solidFill>
                  <a:schemeClr val="bg1"/>
                </a:solidFill>
              </a:rPr>
              <a:t>cette</a:t>
            </a:r>
            <a:r>
              <a:rPr lang="en-US" sz="3200" b="1" dirty="0" smtClean="0">
                <a:solidFill>
                  <a:schemeClr val="bg1"/>
                </a:solidFill>
              </a:rPr>
              <a:t> </a:t>
            </a:r>
            <a:r>
              <a:rPr lang="en-US" sz="3200" b="1" dirty="0" err="1" smtClean="0">
                <a:solidFill>
                  <a:schemeClr val="bg1"/>
                </a:solidFill>
              </a:rPr>
              <a:t>étude</a:t>
            </a:r>
            <a:r>
              <a:rPr lang="en-US" sz="3200" b="1" dirty="0" smtClean="0">
                <a:solidFill>
                  <a:schemeClr val="bg1"/>
                </a:solidFill>
              </a:rPr>
              <a:t> </a:t>
            </a:r>
            <a:r>
              <a:rPr lang="en-US" sz="3200" b="1" dirty="0" err="1" smtClean="0">
                <a:solidFill>
                  <a:schemeClr val="bg1"/>
                </a:solidFill>
              </a:rPr>
              <a:t>consiste</a:t>
            </a:r>
            <a:r>
              <a:rPr lang="en-US" sz="3200" b="1" dirty="0" smtClean="0">
                <a:solidFill>
                  <a:schemeClr val="bg1"/>
                </a:solidFill>
              </a:rPr>
              <a:t> à explorer des </a:t>
            </a:r>
            <a:r>
              <a:rPr lang="en-US" sz="3200" b="1" dirty="0" err="1" smtClean="0">
                <a:solidFill>
                  <a:schemeClr val="bg1"/>
                </a:solidFill>
              </a:rPr>
              <a:t>capteurs</a:t>
            </a:r>
            <a:r>
              <a:rPr lang="en-US" sz="3200" b="1" dirty="0" smtClean="0">
                <a:solidFill>
                  <a:schemeClr val="bg1"/>
                </a:solidFill>
              </a:rPr>
              <a:t> </a:t>
            </a:r>
            <a:r>
              <a:rPr lang="en-US" sz="3200" b="1" dirty="0" err="1" smtClean="0">
                <a:solidFill>
                  <a:schemeClr val="bg1"/>
                </a:solidFill>
              </a:rPr>
              <a:t>solaires</a:t>
            </a:r>
            <a:r>
              <a:rPr lang="en-US" sz="3200" b="1" dirty="0" smtClean="0">
                <a:solidFill>
                  <a:schemeClr val="bg1"/>
                </a:solidFill>
              </a:rPr>
              <a:t> plans à air </a:t>
            </a:r>
            <a:r>
              <a:rPr lang="en-US" sz="3200" b="1" dirty="0" err="1" smtClean="0">
                <a:solidFill>
                  <a:schemeClr val="bg1"/>
                </a:solidFill>
              </a:rPr>
              <a:t>réalisés</a:t>
            </a:r>
            <a:r>
              <a:rPr lang="en-US" sz="3200" b="1" dirty="0" smtClean="0">
                <a:solidFill>
                  <a:schemeClr val="bg1"/>
                </a:solidFill>
              </a:rPr>
              <a:t> au </a:t>
            </a:r>
            <a:r>
              <a:rPr lang="en-US" sz="3200" b="1" dirty="0" err="1" smtClean="0">
                <a:solidFill>
                  <a:schemeClr val="bg1"/>
                </a:solidFill>
              </a:rPr>
              <a:t>laboratoire</a:t>
            </a:r>
            <a:r>
              <a:rPr lang="en-US" sz="3200" b="1" dirty="0" smtClean="0">
                <a:solidFill>
                  <a:schemeClr val="bg1"/>
                </a:solidFill>
              </a:rPr>
              <a:t> LENREZA (</a:t>
            </a:r>
            <a:r>
              <a:rPr lang="en-US" sz="3200" b="1" dirty="0" err="1" smtClean="0">
                <a:solidFill>
                  <a:schemeClr val="bg1"/>
                </a:solidFill>
              </a:rPr>
              <a:t>univ</a:t>
            </a:r>
            <a:r>
              <a:rPr lang="en-US" sz="3200" b="1" dirty="0" smtClean="0">
                <a:solidFill>
                  <a:schemeClr val="bg1"/>
                </a:solidFill>
              </a:rPr>
              <a:t>. </a:t>
            </a:r>
            <a:r>
              <a:rPr lang="en-US" sz="3200" b="1" dirty="0" err="1" smtClean="0">
                <a:solidFill>
                  <a:schemeClr val="bg1"/>
                </a:solidFill>
              </a:rPr>
              <a:t>Ouargla</a:t>
            </a:r>
            <a:r>
              <a:rPr lang="en-US" sz="3200" b="1" dirty="0" smtClean="0">
                <a:solidFill>
                  <a:schemeClr val="bg1"/>
                </a:solidFill>
              </a:rPr>
              <a:t>) qui </a:t>
            </a:r>
            <a:r>
              <a:rPr lang="en-US" sz="3200" b="1" dirty="0" err="1" smtClean="0">
                <a:solidFill>
                  <a:schemeClr val="bg1"/>
                </a:solidFill>
              </a:rPr>
              <a:t>différent</a:t>
            </a:r>
            <a:r>
              <a:rPr lang="en-US" sz="3200" b="1" dirty="0" smtClean="0">
                <a:solidFill>
                  <a:schemeClr val="bg1"/>
                </a:solidFill>
              </a:rPr>
              <a:t> </a:t>
            </a:r>
            <a:r>
              <a:rPr lang="en-US" sz="3200" b="1" dirty="0" err="1" smtClean="0">
                <a:solidFill>
                  <a:schemeClr val="bg1"/>
                </a:solidFill>
              </a:rPr>
              <a:t>dans</a:t>
            </a:r>
            <a:r>
              <a:rPr lang="en-US" sz="3200" b="1" dirty="0" smtClean="0">
                <a:solidFill>
                  <a:schemeClr val="bg1"/>
                </a:solidFill>
              </a:rPr>
              <a:t> la nature des </a:t>
            </a:r>
            <a:r>
              <a:rPr lang="en-US" sz="3200" b="1" dirty="0" err="1" smtClean="0">
                <a:solidFill>
                  <a:schemeClr val="bg1"/>
                </a:solidFill>
              </a:rPr>
              <a:t>isolants</a:t>
            </a:r>
            <a:r>
              <a:rPr lang="en-US" sz="3200" b="1" dirty="0" smtClean="0">
                <a:solidFill>
                  <a:schemeClr val="bg1"/>
                </a:solidFill>
              </a:rPr>
              <a:t> (</a:t>
            </a:r>
            <a:r>
              <a:rPr lang="en-US" sz="3200" b="1" dirty="0" err="1" smtClean="0">
                <a:solidFill>
                  <a:schemeClr val="bg1"/>
                </a:solidFill>
              </a:rPr>
              <a:t>fibres</a:t>
            </a:r>
            <a:r>
              <a:rPr lang="en-US" sz="3200" b="1" dirty="0" smtClean="0">
                <a:solidFill>
                  <a:schemeClr val="bg1"/>
                </a:solidFill>
              </a:rPr>
              <a:t> de </a:t>
            </a:r>
            <a:r>
              <a:rPr lang="en-US" sz="3200" b="1" dirty="0" err="1" smtClean="0">
                <a:solidFill>
                  <a:schemeClr val="bg1"/>
                </a:solidFill>
              </a:rPr>
              <a:t>palmiers</a:t>
            </a:r>
            <a:r>
              <a:rPr lang="en-US" sz="3200" b="1" dirty="0" smtClean="0">
                <a:solidFill>
                  <a:schemeClr val="bg1"/>
                </a:solidFill>
              </a:rPr>
              <a:t>, </a:t>
            </a:r>
            <a:r>
              <a:rPr lang="en-US" sz="3200" b="1" dirty="0" err="1" smtClean="0">
                <a:solidFill>
                  <a:schemeClr val="bg1"/>
                </a:solidFill>
              </a:rPr>
              <a:t>polystérène</a:t>
            </a:r>
            <a:r>
              <a:rPr lang="en-US" sz="3200" b="1" dirty="0" smtClean="0">
                <a:solidFill>
                  <a:schemeClr val="bg1"/>
                </a:solidFill>
              </a:rPr>
              <a:t>, ..), la plaque </a:t>
            </a:r>
            <a:r>
              <a:rPr lang="en-US" sz="3200" b="1" dirty="0" err="1" smtClean="0">
                <a:solidFill>
                  <a:schemeClr val="bg1"/>
                </a:solidFill>
              </a:rPr>
              <a:t>absorbante</a:t>
            </a:r>
            <a:r>
              <a:rPr lang="en-US" sz="3200" b="1" dirty="0" smtClean="0">
                <a:solidFill>
                  <a:schemeClr val="bg1"/>
                </a:solidFill>
              </a:rPr>
              <a:t> et la configuration </a:t>
            </a:r>
            <a:r>
              <a:rPr lang="en-US" sz="3200" b="1" dirty="0" err="1" smtClean="0">
                <a:solidFill>
                  <a:schemeClr val="bg1"/>
                </a:solidFill>
              </a:rPr>
              <a:t>géométrique</a:t>
            </a:r>
            <a:r>
              <a:rPr lang="en-US" sz="3200" b="1" dirty="0" smtClean="0">
                <a:solidFill>
                  <a:schemeClr val="bg1"/>
                </a:solidFill>
              </a:rPr>
              <a:t> (dimension, simple </a:t>
            </a:r>
            <a:r>
              <a:rPr lang="en-US" sz="3200" b="1" dirty="0" err="1" smtClean="0">
                <a:solidFill>
                  <a:schemeClr val="bg1"/>
                </a:solidFill>
              </a:rPr>
              <a:t>bipasse</a:t>
            </a:r>
            <a:r>
              <a:rPr lang="en-US" sz="3200" b="1" dirty="0" smtClean="0">
                <a:solidFill>
                  <a:schemeClr val="bg1"/>
                </a:solidFill>
              </a:rPr>
              <a:t> </a:t>
            </a:r>
            <a:r>
              <a:rPr lang="en-US" sz="3200" b="1" dirty="0" err="1" smtClean="0">
                <a:solidFill>
                  <a:schemeClr val="bg1"/>
                </a:solidFill>
              </a:rPr>
              <a:t>d’air</a:t>
            </a:r>
            <a:r>
              <a:rPr lang="en-US" sz="3200" b="1" dirty="0" smtClean="0">
                <a:solidFill>
                  <a:schemeClr val="bg1"/>
                </a:solidFill>
              </a:rPr>
              <a:t>). </a:t>
            </a:r>
            <a:r>
              <a:rPr lang="en-US" sz="3200" b="1" dirty="0" err="1" smtClean="0">
                <a:solidFill>
                  <a:schemeClr val="bg1"/>
                </a:solidFill>
              </a:rPr>
              <a:t>L’objectif</a:t>
            </a:r>
            <a:r>
              <a:rPr lang="en-US" sz="3200" b="1" dirty="0" smtClean="0">
                <a:solidFill>
                  <a:schemeClr val="bg1"/>
                </a:solidFill>
              </a:rPr>
              <a:t> de </a:t>
            </a:r>
            <a:r>
              <a:rPr lang="en-US" sz="3200" b="1" dirty="0" err="1" smtClean="0">
                <a:solidFill>
                  <a:schemeClr val="bg1"/>
                </a:solidFill>
              </a:rPr>
              <a:t>cette</a:t>
            </a:r>
            <a:r>
              <a:rPr lang="en-US" sz="3200" b="1" dirty="0" smtClean="0">
                <a:solidFill>
                  <a:schemeClr val="bg1"/>
                </a:solidFill>
              </a:rPr>
              <a:t> exploration </a:t>
            </a:r>
            <a:r>
              <a:rPr lang="en-US" sz="3200" b="1" dirty="0" err="1" smtClean="0">
                <a:solidFill>
                  <a:schemeClr val="bg1"/>
                </a:solidFill>
              </a:rPr>
              <a:t>est</a:t>
            </a:r>
            <a:r>
              <a:rPr lang="en-US" sz="3200" b="1" dirty="0" smtClean="0">
                <a:solidFill>
                  <a:schemeClr val="bg1"/>
                </a:solidFill>
              </a:rPr>
              <a:t> </a:t>
            </a:r>
            <a:r>
              <a:rPr lang="en-US" sz="3200" b="1" dirty="0" err="1" smtClean="0">
                <a:solidFill>
                  <a:schemeClr val="bg1"/>
                </a:solidFill>
              </a:rPr>
              <a:t>d’obtenir</a:t>
            </a:r>
            <a:r>
              <a:rPr lang="en-US" sz="3200" b="1" dirty="0" smtClean="0">
                <a:solidFill>
                  <a:schemeClr val="bg1"/>
                </a:solidFill>
              </a:rPr>
              <a:t> les </a:t>
            </a:r>
            <a:r>
              <a:rPr lang="en-US" sz="3200" b="1" dirty="0" err="1" smtClean="0">
                <a:solidFill>
                  <a:schemeClr val="bg1"/>
                </a:solidFill>
              </a:rPr>
              <a:t>relevés</a:t>
            </a:r>
            <a:r>
              <a:rPr lang="en-US" sz="3200" b="1" dirty="0" smtClean="0">
                <a:solidFill>
                  <a:schemeClr val="bg1"/>
                </a:solidFill>
              </a:rPr>
              <a:t> de </a:t>
            </a:r>
            <a:r>
              <a:rPr lang="en-US" sz="3200" b="1" dirty="0" err="1" smtClean="0">
                <a:solidFill>
                  <a:schemeClr val="bg1"/>
                </a:solidFill>
              </a:rPr>
              <a:t>tampératures</a:t>
            </a:r>
            <a:r>
              <a:rPr lang="en-US" sz="3200" b="1" dirty="0" smtClean="0">
                <a:solidFill>
                  <a:schemeClr val="bg1"/>
                </a:solidFill>
              </a:rPr>
              <a:t> </a:t>
            </a:r>
            <a:r>
              <a:rPr lang="en-US" sz="3200" b="1" dirty="0" err="1" smtClean="0">
                <a:solidFill>
                  <a:schemeClr val="bg1"/>
                </a:solidFill>
              </a:rPr>
              <a:t>permettant</a:t>
            </a:r>
            <a:r>
              <a:rPr lang="en-US" sz="3200" b="1" dirty="0" smtClean="0">
                <a:solidFill>
                  <a:schemeClr val="bg1"/>
                </a:solidFill>
              </a:rPr>
              <a:t> </a:t>
            </a:r>
            <a:r>
              <a:rPr lang="en-US" sz="3200" b="1" dirty="0" err="1" smtClean="0">
                <a:solidFill>
                  <a:schemeClr val="bg1"/>
                </a:solidFill>
              </a:rPr>
              <a:t>d’étudier</a:t>
            </a:r>
            <a:r>
              <a:rPr lang="en-US" sz="3200" b="1" dirty="0" smtClean="0">
                <a:solidFill>
                  <a:schemeClr val="bg1"/>
                </a:solidFill>
              </a:rPr>
              <a:t> </a:t>
            </a:r>
            <a:r>
              <a:rPr lang="en-US" sz="3200" b="1" dirty="0" err="1" smtClean="0">
                <a:solidFill>
                  <a:schemeClr val="bg1"/>
                </a:solidFill>
              </a:rPr>
              <a:t>l’impact</a:t>
            </a:r>
            <a:r>
              <a:rPr lang="en-US" sz="3200" b="1" dirty="0" smtClean="0">
                <a:solidFill>
                  <a:schemeClr val="bg1"/>
                </a:solidFill>
              </a:rPr>
              <a:t> des </a:t>
            </a:r>
            <a:r>
              <a:rPr lang="en-US" sz="3200" b="1" dirty="0" err="1" smtClean="0">
                <a:solidFill>
                  <a:schemeClr val="bg1"/>
                </a:solidFill>
              </a:rPr>
              <a:t>différentes</a:t>
            </a:r>
            <a:r>
              <a:rPr lang="en-US" sz="3200" b="1" dirty="0" smtClean="0">
                <a:solidFill>
                  <a:schemeClr val="bg1"/>
                </a:solidFill>
              </a:rPr>
              <a:t> configurations </a:t>
            </a:r>
            <a:r>
              <a:rPr lang="en-US" sz="3200" b="1" dirty="0" err="1" smtClean="0">
                <a:solidFill>
                  <a:schemeClr val="bg1"/>
                </a:solidFill>
              </a:rPr>
              <a:t>sur</a:t>
            </a:r>
            <a:r>
              <a:rPr lang="en-US" sz="3200" b="1" dirty="0" smtClean="0">
                <a:solidFill>
                  <a:schemeClr val="bg1"/>
                </a:solidFill>
              </a:rPr>
              <a:t> </a:t>
            </a:r>
            <a:r>
              <a:rPr lang="en-US" sz="3200" b="1" dirty="0" err="1" smtClean="0">
                <a:solidFill>
                  <a:schemeClr val="bg1"/>
                </a:solidFill>
              </a:rPr>
              <a:t>l’état</a:t>
            </a:r>
            <a:r>
              <a:rPr lang="en-US" sz="3200" b="1" dirty="0" smtClean="0">
                <a:solidFill>
                  <a:schemeClr val="bg1"/>
                </a:solidFill>
              </a:rPr>
              <a:t> de </a:t>
            </a:r>
            <a:r>
              <a:rPr lang="en-US" sz="3200" b="1" dirty="0" err="1" smtClean="0">
                <a:solidFill>
                  <a:schemeClr val="bg1"/>
                </a:solidFill>
              </a:rPr>
              <a:t>l’air</a:t>
            </a:r>
            <a:r>
              <a:rPr lang="en-US" sz="3200" b="1" dirty="0" smtClean="0">
                <a:solidFill>
                  <a:schemeClr val="bg1"/>
                </a:solidFill>
              </a:rPr>
              <a:t> </a:t>
            </a:r>
            <a:r>
              <a:rPr lang="en-US" sz="3200" b="1" dirty="0" err="1" smtClean="0">
                <a:solidFill>
                  <a:schemeClr val="bg1"/>
                </a:solidFill>
              </a:rPr>
              <a:t>dans</a:t>
            </a:r>
            <a:r>
              <a:rPr lang="en-US" sz="3200" b="1" dirty="0" smtClean="0">
                <a:solidFill>
                  <a:schemeClr val="bg1"/>
                </a:solidFill>
              </a:rPr>
              <a:t> la </a:t>
            </a:r>
            <a:r>
              <a:rPr lang="en-US" sz="3200" b="1" dirty="0" err="1" smtClean="0">
                <a:solidFill>
                  <a:schemeClr val="bg1"/>
                </a:solidFill>
              </a:rPr>
              <a:t>chambre</a:t>
            </a:r>
            <a:r>
              <a:rPr lang="en-US" sz="3200" b="1" dirty="0" smtClean="0">
                <a:solidFill>
                  <a:schemeClr val="bg1"/>
                </a:solidFill>
              </a:rPr>
              <a:t> de </a:t>
            </a:r>
            <a:r>
              <a:rPr lang="en-US" sz="3200" b="1" dirty="0" err="1" smtClean="0">
                <a:solidFill>
                  <a:schemeClr val="bg1"/>
                </a:solidFill>
              </a:rPr>
              <a:t>séchage</a:t>
            </a:r>
            <a:r>
              <a:rPr lang="en-US" sz="3200" b="1" dirty="0" smtClean="0">
                <a:solidFill>
                  <a:schemeClr val="bg1"/>
                </a:solidFill>
              </a:rPr>
              <a:t>.</a:t>
            </a:r>
          </a:p>
          <a:p>
            <a:pPr algn="just">
              <a:lnSpc>
                <a:spcPct val="150000"/>
              </a:lnSpc>
            </a:pPr>
            <a:endParaRPr lang="en-US" sz="3200" b="1" dirty="0" smtClean="0">
              <a:solidFill>
                <a:schemeClr val="bg1"/>
              </a:solidFill>
            </a:endParaRPr>
          </a:p>
          <a:p>
            <a:pPr algn="just">
              <a:lnSpc>
                <a:spcPct val="150000"/>
              </a:lnSpc>
            </a:pPr>
            <a:r>
              <a:rPr lang="en-US" sz="3200" b="1" dirty="0" smtClean="0">
                <a:solidFill>
                  <a:schemeClr val="bg1"/>
                </a:solidFill>
              </a:rPr>
              <a:t> </a:t>
            </a:r>
          </a:p>
          <a:p>
            <a:pPr algn="just">
              <a:lnSpc>
                <a:spcPct val="150000"/>
              </a:lnSpc>
            </a:pPr>
            <a:endParaRPr lang="en-US" sz="3200" b="1" dirty="0">
              <a:solidFill>
                <a:schemeClr val="bg1"/>
              </a:solidFill>
            </a:endParaRPr>
          </a:p>
        </p:txBody>
      </p:sp>
      <p:sp>
        <p:nvSpPr>
          <p:cNvPr id="254" name="Text Placeholder 253"/>
          <p:cNvSpPr>
            <a:spLocks noGrp="1"/>
          </p:cNvSpPr>
          <p:nvPr>
            <p:ph type="body" sz="quarter" idx="30"/>
          </p:nvPr>
        </p:nvSpPr>
        <p:spPr>
          <a:xfrm>
            <a:off x="449379" y="33821922"/>
            <a:ext cx="15444672" cy="6721998"/>
          </a:xfrm>
          <a:solidFill>
            <a:schemeClr val="bg2">
              <a:lumMod val="25000"/>
            </a:schemeClr>
          </a:solidFill>
        </p:spPr>
        <p:txBody>
          <a:bodyPr/>
          <a:lstStyle/>
          <a:p>
            <a:pPr algn="just"/>
            <a:r>
              <a:rPr lang="fr-FR" sz="3200" b="1" dirty="0" smtClean="0">
                <a:solidFill>
                  <a:schemeClr val="bg1"/>
                </a:solidFill>
              </a:rPr>
              <a:t>*</a:t>
            </a:r>
            <a:r>
              <a:rPr lang="fr-FR" sz="3200" b="1" dirty="0" smtClean="0">
                <a:solidFill>
                  <a:schemeClr val="bg1"/>
                </a:solidFill>
              </a:rPr>
              <a:t> </a:t>
            </a:r>
            <a:r>
              <a:rPr lang="fr-FR" sz="3200" b="1" dirty="0" smtClean="0">
                <a:solidFill>
                  <a:schemeClr val="bg1"/>
                </a:solidFill>
              </a:rPr>
              <a:t>Obtention des distributions des températures à différents  endroits du capteur solaire</a:t>
            </a:r>
          </a:p>
          <a:p>
            <a:pPr algn="just"/>
            <a:endParaRPr lang="fr-FR" sz="3200" b="1" dirty="0" smtClean="0">
              <a:solidFill>
                <a:schemeClr val="bg1"/>
              </a:solidFill>
            </a:endParaRPr>
          </a:p>
          <a:p>
            <a:pPr algn="just"/>
            <a:r>
              <a:rPr lang="fr-FR" sz="3200" b="1" dirty="0" smtClean="0">
                <a:solidFill>
                  <a:schemeClr val="bg1"/>
                </a:solidFill>
              </a:rPr>
              <a:t>* Comparaison </a:t>
            </a:r>
            <a:r>
              <a:rPr lang="fr-FR" sz="3200" b="1" dirty="0" smtClean="0">
                <a:solidFill>
                  <a:schemeClr val="bg1"/>
                </a:solidFill>
              </a:rPr>
              <a:t>entre capteurs à différentes isolations</a:t>
            </a:r>
          </a:p>
          <a:p>
            <a:pPr algn="just">
              <a:buFontTx/>
              <a:buChar char="-"/>
            </a:pPr>
            <a:endParaRPr lang="fr-FR" sz="3200" b="1" dirty="0" smtClean="0">
              <a:solidFill>
                <a:schemeClr val="bg1"/>
              </a:solidFill>
            </a:endParaRPr>
          </a:p>
          <a:p>
            <a:pPr algn="just"/>
            <a:r>
              <a:rPr lang="fr-FR" sz="3200" b="1" dirty="0" smtClean="0">
                <a:solidFill>
                  <a:schemeClr val="bg1"/>
                </a:solidFill>
              </a:rPr>
              <a:t>*  </a:t>
            </a:r>
            <a:r>
              <a:rPr lang="fr-FR" sz="3200" b="1" dirty="0" smtClean="0">
                <a:solidFill>
                  <a:schemeClr val="bg1"/>
                </a:solidFill>
              </a:rPr>
              <a:t>Comparaison entre capteurs à différentes dimensions géométriques</a:t>
            </a:r>
          </a:p>
          <a:p>
            <a:pPr algn="just">
              <a:buFontTx/>
              <a:buChar char="-"/>
            </a:pPr>
            <a:endParaRPr lang="fr-FR" sz="3200" b="1" dirty="0" smtClean="0">
              <a:solidFill>
                <a:schemeClr val="bg1"/>
              </a:solidFill>
            </a:endParaRPr>
          </a:p>
          <a:p>
            <a:pPr algn="just"/>
            <a:r>
              <a:rPr lang="fr-FR" sz="3200" b="1" dirty="0" smtClean="0">
                <a:solidFill>
                  <a:schemeClr val="bg1"/>
                </a:solidFill>
              </a:rPr>
              <a:t>*  </a:t>
            </a:r>
            <a:r>
              <a:rPr lang="fr-FR" sz="3200" b="1" dirty="0" smtClean="0">
                <a:solidFill>
                  <a:schemeClr val="bg1"/>
                </a:solidFill>
              </a:rPr>
              <a:t>Comparaison entre capteurs à différentes circulation d’air</a:t>
            </a:r>
          </a:p>
          <a:p>
            <a:pPr algn="just">
              <a:buFontTx/>
              <a:buChar char="-"/>
            </a:pPr>
            <a:endParaRPr lang="fr-FR" sz="3200" b="1" dirty="0" smtClean="0">
              <a:solidFill>
                <a:schemeClr val="bg1"/>
              </a:solidFill>
            </a:endParaRPr>
          </a:p>
          <a:p>
            <a:pPr algn="just"/>
            <a:r>
              <a:rPr lang="fr-FR" sz="3200" b="1" dirty="0" smtClean="0">
                <a:solidFill>
                  <a:schemeClr val="bg1"/>
                </a:solidFill>
              </a:rPr>
              <a:t>*  </a:t>
            </a:r>
            <a:r>
              <a:rPr lang="fr-FR" sz="3200" b="1" dirty="0" smtClean="0">
                <a:solidFill>
                  <a:schemeClr val="bg1"/>
                </a:solidFill>
              </a:rPr>
              <a:t>Effet du type de capteur sur la chambre de séchage</a:t>
            </a:r>
          </a:p>
          <a:p>
            <a:pPr algn="just"/>
            <a:endParaRPr lang="en-US" sz="3200" b="1" dirty="0">
              <a:solidFill>
                <a:schemeClr val="bg1"/>
              </a:solidFill>
            </a:endParaRPr>
          </a:p>
        </p:txBody>
      </p:sp>
      <p:sp>
        <p:nvSpPr>
          <p:cNvPr id="256" name="Text Placeholder 255"/>
          <p:cNvSpPr>
            <a:spLocks noGrp="1"/>
          </p:cNvSpPr>
          <p:nvPr>
            <p:ph type="body" sz="quarter" idx="96"/>
          </p:nvPr>
        </p:nvSpPr>
        <p:spPr>
          <a:xfrm>
            <a:off x="449379" y="17599971"/>
            <a:ext cx="15462655" cy="14443777"/>
          </a:xfrm>
          <a:solidFill>
            <a:schemeClr val="bg2">
              <a:lumMod val="25000"/>
            </a:schemeClr>
          </a:solidFill>
        </p:spPr>
        <p:txBody>
          <a:bodyPr/>
          <a:lstStyle/>
          <a:p>
            <a:pPr algn="just">
              <a:lnSpc>
                <a:spcPct val="150000"/>
              </a:lnSpc>
            </a:pPr>
            <a:r>
              <a:rPr lang="fr-FR" sz="3200" b="1" dirty="0" smtClean="0">
                <a:solidFill>
                  <a:schemeClr val="bg1"/>
                </a:solidFill>
              </a:rPr>
              <a:t>Dans La Pratique des séchoir solaires indirects, les capteurs plans à air sont souvent utilisés pour chauffer et  conduire l’air asséchant dans la chambre de séchage. La température de séchage obtenue est donc fonction de la configuration et des performances du capteur solaire  en question. </a:t>
            </a:r>
            <a:endParaRPr lang="en-US" sz="3200" b="1" dirty="0" smtClean="0">
              <a:solidFill>
                <a:schemeClr val="bg1"/>
              </a:solidFill>
            </a:endParaRPr>
          </a:p>
          <a:p>
            <a:pPr algn="just">
              <a:lnSpc>
                <a:spcPct val="150000"/>
              </a:lnSpc>
            </a:pPr>
            <a:r>
              <a:rPr lang="en-US" sz="3200" b="1" dirty="0" smtClean="0">
                <a:solidFill>
                  <a:schemeClr val="bg1"/>
                </a:solidFill>
              </a:rPr>
              <a:t> </a:t>
            </a:r>
            <a:r>
              <a:rPr lang="fr-FR" sz="3200" b="1" dirty="0" smtClean="0">
                <a:solidFill>
                  <a:schemeClr val="bg1"/>
                </a:solidFill>
              </a:rPr>
              <a:t>Dans le présent travail on se propose de faire quelques essais expérimentaux utilisant différents capteurs solaires plans, réalisés dans des travaux de mémoires et PFE antérieurs, afin de rechercher les meilleurs cas configurations et paramètres de travail assurant des températures convenables pour les opérations de séchage solaire pratiquées dans les régions du Sahara algérien. </a:t>
            </a: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endParaRPr lang="en-US" sz="3200" b="1" dirty="0" smtClean="0">
              <a:solidFill>
                <a:schemeClr val="bg1"/>
              </a:solidFill>
            </a:endParaRPr>
          </a:p>
          <a:p>
            <a:pPr algn="just">
              <a:lnSpc>
                <a:spcPct val="150000"/>
              </a:lnSpc>
            </a:pPr>
            <a:r>
              <a:rPr lang="en-US" sz="3200" b="1" dirty="0" smtClean="0">
                <a:solidFill>
                  <a:schemeClr val="bg1"/>
                </a:solidFill>
              </a:rPr>
              <a:t>                                                   </a:t>
            </a:r>
            <a:r>
              <a:rPr lang="en-US" sz="3200" b="1" dirty="0" smtClean="0">
                <a:solidFill>
                  <a:schemeClr val="bg1"/>
                </a:solidFill>
              </a:rPr>
              <a:t>Figure 1 </a:t>
            </a:r>
            <a:r>
              <a:rPr lang="en-US" sz="3200" b="1" dirty="0" err="1" smtClean="0">
                <a:solidFill>
                  <a:schemeClr val="bg1"/>
                </a:solidFill>
              </a:rPr>
              <a:t>Séchoir</a:t>
            </a:r>
            <a:r>
              <a:rPr lang="en-US" sz="3200" b="1" dirty="0" smtClean="0">
                <a:solidFill>
                  <a:schemeClr val="bg1"/>
                </a:solidFill>
              </a:rPr>
              <a:t> </a:t>
            </a:r>
            <a:r>
              <a:rPr lang="en-US" sz="3200" b="1" dirty="0" err="1" smtClean="0">
                <a:solidFill>
                  <a:schemeClr val="bg1"/>
                </a:solidFill>
              </a:rPr>
              <a:t>solaire</a:t>
            </a:r>
            <a:r>
              <a:rPr lang="en-US" sz="3200" b="1" dirty="0" smtClean="0">
                <a:solidFill>
                  <a:schemeClr val="bg1"/>
                </a:solidFill>
              </a:rPr>
              <a:t> indirect</a:t>
            </a:r>
          </a:p>
          <a:p>
            <a:pPr algn="just">
              <a:lnSpc>
                <a:spcPct val="150000"/>
              </a:lnSpc>
            </a:pPr>
            <a:r>
              <a:rPr lang="en-US" sz="3200" b="1" dirty="0" smtClean="0">
                <a:solidFill>
                  <a:schemeClr val="bg1"/>
                </a:solidFill>
              </a:rPr>
              <a:t> </a:t>
            </a:r>
          </a:p>
          <a:p>
            <a:pPr algn="just">
              <a:lnSpc>
                <a:spcPct val="150000"/>
              </a:lnSpc>
            </a:pPr>
            <a:r>
              <a:rPr lang="en-US" sz="3200" b="1" dirty="0" smtClean="0">
                <a:solidFill>
                  <a:schemeClr val="bg1"/>
                </a:solidFill>
              </a:rPr>
              <a:t> </a:t>
            </a:r>
          </a:p>
          <a:p>
            <a:pPr algn="just">
              <a:lnSpc>
                <a:spcPct val="150000"/>
              </a:lnSpc>
            </a:pPr>
            <a:r>
              <a:rPr lang="en-US" sz="3200" b="1" dirty="0" smtClean="0">
                <a:solidFill>
                  <a:schemeClr val="bg1"/>
                </a:solidFill>
              </a:rPr>
              <a:t>  </a:t>
            </a:r>
          </a:p>
          <a:p>
            <a:pPr algn="just">
              <a:lnSpc>
                <a:spcPct val="150000"/>
              </a:lnSpc>
            </a:pPr>
            <a:endParaRPr lang="en-US" sz="3200" b="1" dirty="0" smtClean="0">
              <a:solidFill>
                <a:schemeClr val="bg1"/>
              </a:solidFill>
            </a:endParaRPr>
          </a:p>
          <a:p>
            <a:pPr algn="just">
              <a:lnSpc>
                <a:spcPct val="150000"/>
              </a:lnSpc>
            </a:pPr>
            <a:endParaRPr lang="en-US" sz="3200" b="1" dirty="0">
              <a:solidFill>
                <a:schemeClr val="bg1"/>
              </a:solidFill>
            </a:endParaRPr>
          </a:p>
        </p:txBody>
      </p:sp>
      <p:sp>
        <p:nvSpPr>
          <p:cNvPr id="293" name="Text Placeholder 292"/>
          <p:cNvSpPr>
            <a:spLocks noGrp="1"/>
          </p:cNvSpPr>
          <p:nvPr>
            <p:ph type="body" sz="quarter" idx="150"/>
          </p:nvPr>
        </p:nvSpPr>
        <p:spPr>
          <a:xfrm>
            <a:off x="17731409" y="2845540"/>
            <a:ext cx="14314436" cy="2601095"/>
          </a:xfrm>
          <a:solidFill>
            <a:schemeClr val="bg2">
              <a:lumMod val="25000"/>
            </a:schemeClr>
          </a:solidFill>
        </p:spPr>
        <p:txBody>
          <a:bodyPr>
            <a:normAutofit fontScale="85000" lnSpcReduction="20000"/>
          </a:bodyPr>
          <a:lstStyle/>
          <a:p>
            <a:r>
              <a:rPr lang="en-US" sz="4000" b="1" dirty="0" err="1" smtClean="0"/>
              <a:t>Université</a:t>
            </a:r>
            <a:r>
              <a:rPr lang="en-US" sz="4000" b="1" dirty="0" smtClean="0"/>
              <a:t> </a:t>
            </a:r>
            <a:r>
              <a:rPr lang="en-US" sz="4000" b="1" dirty="0" err="1" smtClean="0"/>
              <a:t>Kasdi</a:t>
            </a:r>
            <a:r>
              <a:rPr lang="en-US" sz="4000" b="1" dirty="0" smtClean="0"/>
              <a:t> </a:t>
            </a:r>
            <a:r>
              <a:rPr lang="en-US" sz="4000" b="1" dirty="0" err="1" smtClean="0"/>
              <a:t>Merbah</a:t>
            </a:r>
            <a:r>
              <a:rPr lang="en-US" sz="4000" b="1" dirty="0" smtClean="0"/>
              <a:t> </a:t>
            </a:r>
            <a:r>
              <a:rPr lang="en-US" sz="4000" b="1" dirty="0" err="1" smtClean="0"/>
              <a:t>Ouargla</a:t>
            </a:r>
            <a:endParaRPr lang="en-US" sz="4000" b="1" dirty="0" smtClean="0"/>
          </a:p>
          <a:p>
            <a:r>
              <a:rPr lang="en-US" sz="4000" b="1" dirty="0" err="1" smtClean="0"/>
              <a:t>Faculté</a:t>
            </a:r>
            <a:r>
              <a:rPr lang="en-US" sz="4000" b="1" dirty="0" smtClean="0"/>
              <a:t> des sciences </a:t>
            </a:r>
            <a:r>
              <a:rPr lang="en-US" sz="4000" b="1" dirty="0" err="1" smtClean="0"/>
              <a:t>appliquées</a:t>
            </a:r>
            <a:endParaRPr lang="en-US" sz="4000" b="1" dirty="0" smtClean="0"/>
          </a:p>
          <a:p>
            <a:r>
              <a:rPr lang="en-US" sz="4000" b="1" dirty="0" err="1" smtClean="0"/>
              <a:t>Département</a:t>
            </a:r>
            <a:r>
              <a:rPr lang="en-US" sz="4000" b="1" dirty="0" smtClean="0"/>
              <a:t> de </a:t>
            </a:r>
            <a:r>
              <a:rPr lang="en-US" sz="4000" b="1" dirty="0" err="1" smtClean="0"/>
              <a:t>génie</a:t>
            </a:r>
            <a:r>
              <a:rPr lang="en-US" sz="4000" b="1" dirty="0" smtClean="0"/>
              <a:t> </a:t>
            </a:r>
            <a:r>
              <a:rPr lang="en-US" sz="4000" b="1" dirty="0" err="1" smtClean="0"/>
              <a:t>mécanique</a:t>
            </a:r>
            <a:endParaRPr lang="en-US" sz="4000" b="1" dirty="0" smtClean="0"/>
          </a:p>
          <a:p>
            <a:r>
              <a:rPr lang="fr-FR" sz="4000" b="1" dirty="0" smtClean="0"/>
              <a:t>Laboratoire de développement des énergies nouvelles et renouvelables en zones arides</a:t>
            </a:r>
          </a:p>
          <a:p>
            <a:endParaRPr lang="en-US" sz="4000" b="1" dirty="0" smtClean="0"/>
          </a:p>
          <a:p>
            <a:endParaRPr lang="en-US" dirty="0" smtClean="0"/>
          </a:p>
          <a:p>
            <a:endParaRPr lang="en-US" dirty="0"/>
          </a:p>
        </p:txBody>
      </p:sp>
      <p:sp>
        <p:nvSpPr>
          <p:cNvPr id="294" name="Text Placeholder 293"/>
          <p:cNvSpPr>
            <a:spLocks noGrp="1"/>
          </p:cNvSpPr>
          <p:nvPr>
            <p:ph type="body" sz="quarter" idx="151"/>
          </p:nvPr>
        </p:nvSpPr>
        <p:spPr>
          <a:xfrm>
            <a:off x="674381" y="2885297"/>
            <a:ext cx="13359671" cy="2601095"/>
          </a:xfrm>
          <a:solidFill>
            <a:schemeClr val="bg2">
              <a:lumMod val="25000"/>
            </a:schemeClr>
          </a:solidFill>
        </p:spPr>
        <p:txBody>
          <a:bodyPr>
            <a:normAutofit/>
          </a:bodyPr>
          <a:lstStyle/>
          <a:p>
            <a:r>
              <a:rPr lang="en-US" sz="5400" b="1" dirty="0" err="1" smtClean="0"/>
              <a:t>Regagda</a:t>
            </a:r>
            <a:r>
              <a:rPr lang="en-US" sz="5400" b="1" dirty="0" smtClean="0"/>
              <a:t>  </a:t>
            </a:r>
            <a:r>
              <a:rPr lang="en-US" sz="5400" b="1" dirty="0" err="1" smtClean="0"/>
              <a:t>Belkacem</a:t>
            </a:r>
            <a:r>
              <a:rPr lang="en-US" sz="5400" b="1" dirty="0" smtClean="0"/>
              <a:t> - </a:t>
            </a:r>
            <a:r>
              <a:rPr lang="en-US" sz="5400" b="1" dirty="0" err="1" smtClean="0"/>
              <a:t>Hendaoui</a:t>
            </a:r>
            <a:r>
              <a:rPr lang="en-US" sz="5400" b="1" dirty="0" smtClean="0"/>
              <a:t> Islam</a:t>
            </a:r>
          </a:p>
          <a:p>
            <a:r>
              <a:rPr lang="en-US" sz="4400" b="1" dirty="0" err="1" smtClean="0"/>
              <a:t>Encadreur</a:t>
            </a:r>
            <a:r>
              <a:rPr lang="en-US" sz="4400" b="1" dirty="0" smtClean="0"/>
              <a:t> : Pr. A. </a:t>
            </a:r>
            <a:r>
              <a:rPr lang="en-US" sz="4400" b="1" dirty="0" err="1" smtClean="0"/>
              <a:t>Boubekri</a:t>
            </a:r>
            <a:r>
              <a:rPr lang="en-US" sz="4400" b="1" dirty="0" smtClean="0"/>
              <a:t>     </a:t>
            </a:r>
            <a:endParaRPr lang="en-US" sz="4400" b="1" dirty="0" smtClean="0"/>
          </a:p>
          <a:p>
            <a:r>
              <a:rPr lang="en-US" sz="4400" b="1" dirty="0" smtClean="0"/>
              <a:t>Co </a:t>
            </a:r>
            <a:r>
              <a:rPr lang="en-US" sz="4400" b="1" dirty="0" err="1" smtClean="0"/>
              <a:t>encadreur</a:t>
            </a:r>
            <a:r>
              <a:rPr lang="en-US" sz="4400" b="1" dirty="0" smtClean="0"/>
              <a:t> : Mr. </a:t>
            </a:r>
            <a:r>
              <a:rPr lang="en-US" sz="4400" b="1" dirty="0" err="1" smtClean="0"/>
              <a:t>D.Halassa</a:t>
            </a:r>
            <a:r>
              <a:rPr lang="en-US" sz="4400" b="1" dirty="0" smtClean="0"/>
              <a:t>   </a:t>
            </a:r>
            <a:endParaRPr lang="en-US" sz="4400" b="1" dirty="0"/>
          </a:p>
        </p:txBody>
      </p:sp>
      <p:sp>
        <p:nvSpPr>
          <p:cNvPr id="295" name="Text Placeholder 294"/>
          <p:cNvSpPr>
            <a:spLocks noGrp="1"/>
          </p:cNvSpPr>
          <p:nvPr>
            <p:ph type="body" sz="quarter" idx="153"/>
          </p:nvPr>
        </p:nvSpPr>
        <p:spPr>
          <a:xfrm>
            <a:off x="1550504" y="580236"/>
            <a:ext cx="29731401" cy="1765399"/>
          </a:xfrm>
          <a:solidFill>
            <a:schemeClr val="bg2">
              <a:lumMod val="25000"/>
            </a:schemeClr>
          </a:solidFill>
          <a:ln>
            <a:noFill/>
          </a:ln>
        </p:spPr>
        <p:txBody>
          <a:bodyPr>
            <a:normAutofit fontScale="92500" lnSpcReduction="10000"/>
          </a:bodyPr>
          <a:lstStyle/>
          <a:p>
            <a:r>
              <a:rPr lang="en-US" sz="6500" b="1" i="1" dirty="0" smtClean="0">
                <a:solidFill>
                  <a:srgbClr val="FFC000"/>
                </a:solidFill>
                <a:latin typeface="Times New Roman" pitchFamily="18" charset="0"/>
                <a:cs typeface="Times New Roman" pitchFamily="18" charset="0"/>
              </a:rPr>
              <a:t>Etude</a:t>
            </a:r>
            <a:r>
              <a:rPr lang="fr-FR" sz="6500" b="1" i="1" dirty="0" smtClean="0">
                <a:solidFill>
                  <a:srgbClr val="FFC000"/>
                </a:solidFill>
                <a:latin typeface="Times New Roman" pitchFamily="18" charset="0"/>
                <a:cs typeface="Times New Roman" pitchFamily="18" charset="0"/>
              </a:rPr>
              <a:t> expérimentale des performances des capteurs solaires plans </a:t>
            </a:r>
            <a:r>
              <a:rPr lang="fr-FR" sz="6500" b="1" i="1" dirty="0" smtClean="0">
                <a:solidFill>
                  <a:srgbClr val="FFC000"/>
                </a:solidFill>
                <a:latin typeface="Times New Roman" pitchFamily="18" charset="0"/>
                <a:cs typeface="Times New Roman" pitchFamily="18" charset="0"/>
              </a:rPr>
              <a:t>destinés </a:t>
            </a:r>
            <a:r>
              <a:rPr lang="fr-FR" sz="6500" b="1" i="1" dirty="0" smtClean="0">
                <a:solidFill>
                  <a:srgbClr val="FFC000"/>
                </a:solidFill>
                <a:latin typeface="Times New Roman" pitchFamily="18" charset="0"/>
                <a:cs typeface="Times New Roman" pitchFamily="18" charset="0"/>
              </a:rPr>
              <a:t>aux applications de séchage </a:t>
            </a:r>
            <a:endParaRPr lang="en-US" sz="6500" b="1" i="1" dirty="0" smtClean="0">
              <a:solidFill>
                <a:srgbClr val="FFC000"/>
              </a:solidFill>
              <a:latin typeface="Times New Roman" pitchFamily="18" charset="0"/>
              <a:cs typeface="Times New Roman" pitchFamily="18" charset="0"/>
            </a:endParaRPr>
          </a:p>
          <a:p>
            <a:endParaRPr lang="en-US" dirty="0"/>
          </a:p>
        </p:txBody>
      </p:sp>
      <p:pic>
        <p:nvPicPr>
          <p:cNvPr id="15" name="Picture 14"/>
          <p:cNvPicPr/>
          <p:nvPr/>
        </p:nvPicPr>
        <p:blipFill>
          <a:blip r:embed="rId3" cstate="print"/>
          <a:srcRect/>
          <a:stretch>
            <a:fillRect/>
          </a:stretch>
        </p:blipFill>
        <p:spPr bwMode="auto">
          <a:xfrm>
            <a:off x="22985099" y="9515598"/>
            <a:ext cx="8111358" cy="3883860"/>
          </a:xfrm>
          <a:prstGeom prst="rect">
            <a:avLst/>
          </a:prstGeom>
          <a:noFill/>
          <a:ln w="9525">
            <a:noFill/>
            <a:miter lim="800000"/>
            <a:headEnd/>
            <a:tailEnd/>
          </a:ln>
        </p:spPr>
      </p:pic>
      <p:pic>
        <p:nvPicPr>
          <p:cNvPr id="16" name="Picture 15"/>
          <p:cNvPicPr/>
          <p:nvPr/>
        </p:nvPicPr>
        <p:blipFill>
          <a:blip r:embed="rId4" cstate="print"/>
          <a:srcRect/>
          <a:stretch>
            <a:fillRect/>
          </a:stretch>
        </p:blipFill>
        <p:spPr bwMode="auto">
          <a:xfrm>
            <a:off x="26365967" y="20403369"/>
            <a:ext cx="5154480" cy="3092727"/>
          </a:xfrm>
          <a:prstGeom prst="rect">
            <a:avLst/>
          </a:prstGeom>
          <a:noFill/>
          <a:ln w="9525">
            <a:noFill/>
            <a:miter lim="800000"/>
            <a:headEnd/>
            <a:tailEnd/>
          </a:ln>
        </p:spPr>
      </p:pic>
      <p:pic>
        <p:nvPicPr>
          <p:cNvPr id="17" name="Picture 16"/>
          <p:cNvPicPr/>
          <p:nvPr/>
        </p:nvPicPr>
        <p:blipFill>
          <a:blip r:embed="rId5"/>
          <a:srcRect/>
          <a:stretch>
            <a:fillRect/>
          </a:stretch>
        </p:blipFill>
        <p:spPr bwMode="auto">
          <a:xfrm>
            <a:off x="25404417" y="24609292"/>
            <a:ext cx="6116030" cy="3860341"/>
          </a:xfrm>
          <a:prstGeom prst="rect">
            <a:avLst/>
          </a:prstGeom>
          <a:noFill/>
          <a:ln w="9525">
            <a:noFill/>
            <a:miter lim="800000"/>
            <a:headEnd/>
            <a:tailEnd/>
          </a:ln>
        </p:spPr>
      </p:pic>
      <p:pic>
        <p:nvPicPr>
          <p:cNvPr id="18" name="Picture 17" descr="10858439_826319534078560_916564966562253473_n.jpg"/>
          <p:cNvPicPr>
            <a:picLocks noChangeAspect="1"/>
          </p:cNvPicPr>
          <p:nvPr/>
        </p:nvPicPr>
        <p:blipFill>
          <a:blip r:embed="rId6" cstate="print"/>
          <a:stretch>
            <a:fillRect/>
          </a:stretch>
        </p:blipFill>
        <p:spPr>
          <a:xfrm>
            <a:off x="7160837" y="24649050"/>
            <a:ext cx="8309113" cy="6476162"/>
          </a:xfrm>
          <a:prstGeom prst="rect">
            <a:avLst/>
          </a:prstGeom>
        </p:spPr>
      </p:pic>
      <p:sp>
        <p:nvSpPr>
          <p:cNvPr id="19" name="Rectangle 18"/>
          <p:cNvSpPr/>
          <p:nvPr/>
        </p:nvSpPr>
        <p:spPr>
          <a:xfrm>
            <a:off x="461443" y="6146332"/>
            <a:ext cx="15440824" cy="120862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err="1" smtClean="0">
                <a:solidFill>
                  <a:schemeClr val="bg1"/>
                </a:solidFill>
              </a:rPr>
              <a:t>Contexte</a:t>
            </a:r>
            <a:r>
              <a:rPr lang="en-US" sz="7200" b="1" dirty="0" smtClean="0">
                <a:solidFill>
                  <a:schemeClr val="bg1"/>
                </a:solidFill>
              </a:rPr>
              <a:t> de </a:t>
            </a:r>
            <a:r>
              <a:rPr lang="en-US" sz="7200" b="1" dirty="0" err="1" smtClean="0">
                <a:solidFill>
                  <a:schemeClr val="bg1"/>
                </a:solidFill>
              </a:rPr>
              <a:t>l’étude</a:t>
            </a:r>
            <a:r>
              <a:rPr lang="en-US" sz="7200" b="1" dirty="0" smtClean="0">
                <a:solidFill>
                  <a:schemeClr val="bg1"/>
                </a:solidFill>
              </a:rPr>
              <a:t> </a:t>
            </a:r>
          </a:p>
        </p:txBody>
      </p:sp>
      <p:sp>
        <p:nvSpPr>
          <p:cNvPr id="20" name="Rectangle 19"/>
          <p:cNvSpPr/>
          <p:nvPr/>
        </p:nvSpPr>
        <p:spPr>
          <a:xfrm>
            <a:off x="16624389" y="6146332"/>
            <a:ext cx="15437676" cy="120862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err="1" smtClean="0">
                <a:solidFill>
                  <a:schemeClr val="bg1"/>
                </a:solidFill>
              </a:rPr>
              <a:t>Capteur</a:t>
            </a:r>
            <a:r>
              <a:rPr lang="en-US" sz="7200" b="1" dirty="0" smtClean="0">
                <a:solidFill>
                  <a:schemeClr val="bg1"/>
                </a:solidFill>
              </a:rPr>
              <a:t> </a:t>
            </a:r>
            <a:r>
              <a:rPr lang="en-US" sz="7200" b="1" dirty="0" err="1" smtClean="0">
                <a:solidFill>
                  <a:schemeClr val="bg1"/>
                </a:solidFill>
              </a:rPr>
              <a:t>solaire</a:t>
            </a:r>
            <a:r>
              <a:rPr lang="en-US" sz="7200" b="1" dirty="0" smtClean="0">
                <a:solidFill>
                  <a:schemeClr val="bg1"/>
                </a:solidFill>
              </a:rPr>
              <a:t> plan à </a:t>
            </a:r>
            <a:r>
              <a:rPr lang="en-US" sz="7200" b="1" dirty="0" smtClean="0">
                <a:solidFill>
                  <a:schemeClr val="bg1"/>
                </a:solidFill>
              </a:rPr>
              <a:t>ai</a:t>
            </a:r>
            <a:r>
              <a:rPr lang="en-US" sz="7200" b="1" dirty="0" smtClean="0">
                <a:solidFill>
                  <a:schemeClr val="bg1"/>
                </a:solidFill>
              </a:rPr>
              <a:t>r</a:t>
            </a:r>
            <a:endParaRPr lang="en-US" sz="9600" b="1" dirty="0" smtClean="0">
              <a:solidFill>
                <a:schemeClr val="bg1"/>
              </a:solidFill>
            </a:endParaRPr>
          </a:p>
        </p:txBody>
      </p:sp>
      <p:sp>
        <p:nvSpPr>
          <p:cNvPr id="21" name="Rectangle 20"/>
          <p:cNvSpPr/>
          <p:nvPr/>
        </p:nvSpPr>
        <p:spPr>
          <a:xfrm>
            <a:off x="449379" y="16261962"/>
            <a:ext cx="15452888" cy="120862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err="1" smtClean="0">
                <a:solidFill>
                  <a:schemeClr val="bg1"/>
                </a:solidFill>
              </a:rPr>
              <a:t>Problématique</a:t>
            </a:r>
            <a:endParaRPr lang="en-US" sz="7200" b="1" dirty="0">
              <a:solidFill>
                <a:schemeClr val="bg1"/>
              </a:solidFill>
            </a:endParaRPr>
          </a:p>
        </p:txBody>
      </p:sp>
      <p:sp>
        <p:nvSpPr>
          <p:cNvPr id="22" name="Rectangle 21"/>
          <p:cNvSpPr/>
          <p:nvPr/>
        </p:nvSpPr>
        <p:spPr>
          <a:xfrm>
            <a:off x="16595253" y="30194884"/>
            <a:ext cx="15450592" cy="120862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err="1" smtClean="0">
                <a:solidFill>
                  <a:schemeClr val="bg1"/>
                </a:solidFill>
              </a:rPr>
              <a:t>Méthodologie</a:t>
            </a:r>
            <a:r>
              <a:rPr lang="en-US" sz="7200" b="1" dirty="0" smtClean="0">
                <a:solidFill>
                  <a:schemeClr val="bg1"/>
                </a:solidFill>
              </a:rPr>
              <a:t> </a:t>
            </a:r>
            <a:r>
              <a:rPr lang="en-US" sz="7200" b="1" dirty="0" err="1" smtClean="0">
                <a:solidFill>
                  <a:schemeClr val="bg1"/>
                </a:solidFill>
              </a:rPr>
              <a:t>suivie</a:t>
            </a:r>
            <a:endParaRPr lang="en-US" sz="7200" b="1" dirty="0" smtClean="0">
              <a:solidFill>
                <a:schemeClr val="bg1"/>
              </a:solidFill>
            </a:endParaRPr>
          </a:p>
        </p:txBody>
      </p:sp>
      <p:sp>
        <p:nvSpPr>
          <p:cNvPr id="24" name="Rectangle 23"/>
          <p:cNvSpPr/>
          <p:nvPr/>
        </p:nvSpPr>
        <p:spPr>
          <a:xfrm>
            <a:off x="461442" y="32471148"/>
            <a:ext cx="15450592" cy="1208626"/>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err="1" smtClean="0"/>
              <a:t>Résultats</a:t>
            </a:r>
            <a:r>
              <a:rPr lang="en-US" sz="7200" b="1" dirty="0" smtClean="0"/>
              <a:t>  </a:t>
            </a:r>
            <a:r>
              <a:rPr lang="en-US" sz="7200" b="1" dirty="0" err="1" smtClean="0"/>
              <a:t>attendus</a:t>
            </a:r>
            <a:endParaRPr lang="en-US" sz="7200" b="1" dirty="0" smtClean="0"/>
          </a:p>
        </p:txBody>
      </p:sp>
      <p:pic>
        <p:nvPicPr>
          <p:cNvPr id="25" name="صورة 3"/>
          <p:cNvPicPr/>
          <p:nvPr/>
        </p:nvPicPr>
        <p:blipFill>
          <a:blip r:embed="rId7" cstate="print"/>
          <a:srcRect t="26514" r="84183"/>
          <a:stretch>
            <a:fillRect/>
          </a:stretch>
        </p:blipFill>
        <p:spPr bwMode="auto">
          <a:xfrm>
            <a:off x="449379" y="40543920"/>
            <a:ext cx="3440091" cy="3269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6" name="Rounded Rectangle 25"/>
          <p:cNvSpPr/>
          <p:nvPr/>
        </p:nvSpPr>
        <p:spPr>
          <a:xfrm>
            <a:off x="26365967" y="40822219"/>
            <a:ext cx="5679878" cy="271117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b="1" dirty="0" smtClean="0"/>
              <a:t>LENREZA</a:t>
            </a:r>
            <a:endParaRPr lang="en-US" sz="9600" b="1" dirty="0"/>
          </a:p>
        </p:txBody>
      </p:sp>
    </p:spTree>
    <p:extLst>
      <p:ext uri="{BB962C8B-B14F-4D97-AF65-F5344CB8AC3E}">
        <p14:creationId xmlns:p14="http://schemas.microsoft.com/office/powerpoint/2010/main" xmlns="" val="2315783993"/>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91CMx122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PosterPresentations.com-91CMx122CM</Template>
  <TotalTime>124</TotalTime>
  <Words>576</Words>
  <Application>Microsoft Office PowerPoint</Application>
  <PresentationFormat>Custom</PresentationFormat>
  <Paragraphs>73</Paragraphs>
  <Slides>1</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4" baseType="lpstr">
      <vt:lpstr>PosterPresentations.com-91CMx122CM</vt:lpstr>
      <vt:lpstr>Classic - Wide Center</vt:lpstr>
      <vt:lpstr>Image</vt:lpstr>
      <vt:lpstr>Slide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Islam</cp:lastModifiedBy>
  <cp:revision>25</cp:revision>
  <dcterms:created xsi:type="dcterms:W3CDTF">2012-02-10T00:16:25Z</dcterms:created>
  <dcterms:modified xsi:type="dcterms:W3CDTF">2015-02-23T20:35:56Z</dcterms:modified>
</cp:coreProperties>
</file>